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26"/>
  </p:notesMasterIdLst>
  <p:sldIdLst>
    <p:sldId id="256" r:id="rId7"/>
    <p:sldId id="276" r:id="rId8"/>
    <p:sldId id="277" r:id="rId9"/>
    <p:sldId id="278" r:id="rId10"/>
    <p:sldId id="279" r:id="rId11"/>
    <p:sldId id="280" r:id="rId12"/>
    <p:sldId id="291" r:id="rId13"/>
    <p:sldId id="281" r:id="rId14"/>
    <p:sldId id="292" r:id="rId15"/>
    <p:sldId id="282" r:id="rId16"/>
    <p:sldId id="283" r:id="rId17"/>
    <p:sldId id="284" r:id="rId18"/>
    <p:sldId id="285" r:id="rId19"/>
    <p:sldId id="286" r:id="rId20"/>
    <p:sldId id="287" r:id="rId21"/>
    <p:sldId id="288" r:id="rId22"/>
    <p:sldId id="289" r:id="rId23"/>
    <p:sldId id="290" r:id="rId24"/>
    <p:sldId id="293" r:id="rId25"/>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BC4459-5797-415B-A0E5-F3CDBFC92E78}" v="29" dt="2021-02-24T22:48:34.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4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CDBC4459-5797-415B-A0E5-F3CDBFC92E78}"/>
    <pc:docChg chg="custSel addSld delSld modSld">
      <pc:chgData name="Ian Nabney" userId="d6603c99-5c95-4d2b-ba76-fe87db2f29c6" providerId="ADAL" clId="{CDBC4459-5797-415B-A0E5-F3CDBFC92E78}" dt="2021-02-24T22:48:34.322" v="1915"/>
      <pc:docMkLst>
        <pc:docMk/>
      </pc:docMkLst>
      <pc:sldChg chg="modSp mod">
        <pc:chgData name="Ian Nabney" userId="d6603c99-5c95-4d2b-ba76-fe87db2f29c6" providerId="ADAL" clId="{CDBC4459-5797-415B-A0E5-F3CDBFC92E78}" dt="2021-02-24T15:49:22.974" v="16" actId="20577"/>
        <pc:sldMkLst>
          <pc:docMk/>
          <pc:sldMk cId="0" sldId="256"/>
        </pc:sldMkLst>
        <pc:spChg chg="mod">
          <ac:chgData name="Ian Nabney" userId="d6603c99-5c95-4d2b-ba76-fe87db2f29c6" providerId="ADAL" clId="{CDBC4459-5797-415B-A0E5-F3CDBFC92E78}" dt="2021-02-24T15:49:22.974" v="16" actId="20577"/>
          <ac:spMkLst>
            <pc:docMk/>
            <pc:sldMk cId="0" sldId="256"/>
            <ac:spMk id="30722" creationId="{1EFC9091-8354-444B-BB79-2B3E0582CEE3}"/>
          </ac:spMkLst>
        </pc:spChg>
      </pc:sldChg>
      <pc:sldChg chg="modSp mod">
        <pc:chgData name="Ian Nabney" userId="d6603c99-5c95-4d2b-ba76-fe87db2f29c6" providerId="ADAL" clId="{CDBC4459-5797-415B-A0E5-F3CDBFC92E78}" dt="2021-02-24T15:50:59.707" v="167" actId="20577"/>
        <pc:sldMkLst>
          <pc:docMk/>
          <pc:sldMk cId="0" sldId="276"/>
        </pc:sldMkLst>
        <pc:spChg chg="mod">
          <ac:chgData name="Ian Nabney" userId="d6603c99-5c95-4d2b-ba76-fe87db2f29c6" providerId="ADAL" clId="{CDBC4459-5797-415B-A0E5-F3CDBFC92E78}" dt="2021-02-24T15:50:59.707" v="167" actId="20577"/>
          <ac:spMkLst>
            <pc:docMk/>
            <pc:sldMk cId="0" sldId="276"/>
            <ac:spMk id="32771" creationId="{8674BF37-E827-4547-8249-5CE423AC6A24}"/>
          </ac:spMkLst>
        </pc:spChg>
      </pc:sldChg>
      <pc:sldChg chg="addSp modSp new mod modTransition">
        <pc:chgData name="Ian Nabney" userId="d6603c99-5c95-4d2b-ba76-fe87db2f29c6" providerId="ADAL" clId="{CDBC4459-5797-415B-A0E5-F3CDBFC92E78}" dt="2021-02-24T22:48:34.322" v="1915"/>
        <pc:sldMkLst>
          <pc:docMk/>
          <pc:sldMk cId="3234558964" sldId="277"/>
        </pc:sldMkLst>
        <pc:spChg chg="mod">
          <ac:chgData name="Ian Nabney" userId="d6603c99-5c95-4d2b-ba76-fe87db2f29c6" providerId="ADAL" clId="{CDBC4459-5797-415B-A0E5-F3CDBFC92E78}" dt="2021-02-24T15:51:26.155" v="185" actId="20577"/>
          <ac:spMkLst>
            <pc:docMk/>
            <pc:sldMk cId="3234558964" sldId="277"/>
            <ac:spMk id="2" creationId="{435BC85E-DE14-407B-8B92-A103754FE7C5}"/>
          </ac:spMkLst>
        </pc:spChg>
        <pc:spChg chg="add mod">
          <ac:chgData name="Ian Nabney" userId="d6603c99-5c95-4d2b-ba76-fe87db2f29c6" providerId="ADAL" clId="{CDBC4459-5797-415B-A0E5-F3CDBFC92E78}" dt="2021-02-24T15:55:03.854" v="279" actId="20577"/>
          <ac:spMkLst>
            <pc:docMk/>
            <pc:sldMk cId="3234558964" sldId="277"/>
            <ac:spMk id="6" creationId="{7C4352A1-9FF9-471A-990C-E94DBE089EF0}"/>
          </ac:spMkLst>
        </pc:spChg>
      </pc:sldChg>
      <pc:sldChg chg="del">
        <pc:chgData name="Ian Nabney" userId="d6603c99-5c95-4d2b-ba76-fe87db2f29c6" providerId="ADAL" clId="{CDBC4459-5797-415B-A0E5-F3CDBFC92E78}" dt="2021-02-24T15:49:38.291" v="19" actId="47"/>
        <pc:sldMkLst>
          <pc:docMk/>
          <pc:sldMk cId="4194461092" sldId="277"/>
        </pc:sldMkLst>
      </pc:sldChg>
      <pc:sldChg chg="del">
        <pc:chgData name="Ian Nabney" userId="d6603c99-5c95-4d2b-ba76-fe87db2f29c6" providerId="ADAL" clId="{CDBC4459-5797-415B-A0E5-F3CDBFC92E78}" dt="2021-02-24T15:49:38.291" v="19" actId="47"/>
        <pc:sldMkLst>
          <pc:docMk/>
          <pc:sldMk cId="3007648936" sldId="278"/>
        </pc:sldMkLst>
      </pc:sldChg>
      <pc:sldChg chg="addSp modSp new mod modTransition">
        <pc:chgData name="Ian Nabney" userId="d6603c99-5c95-4d2b-ba76-fe87db2f29c6" providerId="ADAL" clId="{CDBC4459-5797-415B-A0E5-F3CDBFC92E78}" dt="2021-02-24T22:48:34.322" v="1915"/>
        <pc:sldMkLst>
          <pc:docMk/>
          <pc:sldMk cId="3863214895" sldId="278"/>
        </pc:sldMkLst>
        <pc:spChg chg="mod">
          <ac:chgData name="Ian Nabney" userId="d6603c99-5c95-4d2b-ba76-fe87db2f29c6" providerId="ADAL" clId="{CDBC4459-5797-415B-A0E5-F3CDBFC92E78}" dt="2021-02-24T16:16:41.759" v="322" actId="20577"/>
          <ac:spMkLst>
            <pc:docMk/>
            <pc:sldMk cId="3863214895" sldId="278"/>
            <ac:spMk id="2" creationId="{DE82C35E-019D-4232-84A8-31EF619D3F11}"/>
          </ac:spMkLst>
        </pc:spChg>
        <pc:spChg chg="add mod">
          <ac:chgData name="Ian Nabney" userId="d6603c99-5c95-4d2b-ba76-fe87db2f29c6" providerId="ADAL" clId="{CDBC4459-5797-415B-A0E5-F3CDBFC92E78}" dt="2021-02-24T16:27:02.919" v="424" actId="20577"/>
          <ac:spMkLst>
            <pc:docMk/>
            <pc:sldMk cId="3863214895" sldId="278"/>
            <ac:spMk id="10" creationId="{AC181456-F5F4-4C26-80E9-69C312F49ED9}"/>
          </ac:spMkLst>
        </pc:spChg>
        <pc:picChg chg="add mod">
          <ac:chgData name="Ian Nabney" userId="d6603c99-5c95-4d2b-ba76-fe87db2f29c6" providerId="ADAL" clId="{CDBC4459-5797-415B-A0E5-F3CDBFC92E78}" dt="2021-02-24T16:18:20.610" v="324" actId="1076"/>
          <ac:picMkLst>
            <pc:docMk/>
            <pc:sldMk cId="3863214895" sldId="278"/>
            <ac:picMk id="7" creationId="{12B2A0D8-1AC2-41A1-B6A0-E677D0F8BB9C}"/>
          </ac:picMkLst>
        </pc:picChg>
        <pc:picChg chg="add mod">
          <ac:chgData name="Ian Nabney" userId="d6603c99-5c95-4d2b-ba76-fe87db2f29c6" providerId="ADAL" clId="{CDBC4459-5797-415B-A0E5-F3CDBFC92E78}" dt="2021-02-24T16:21:28.601" v="326" actId="1076"/>
          <ac:picMkLst>
            <pc:docMk/>
            <pc:sldMk cId="3863214895" sldId="278"/>
            <ac:picMk id="9" creationId="{46D125D1-F2EB-40E7-A326-F38B92FF6336}"/>
          </ac:picMkLst>
        </pc:picChg>
      </pc:sldChg>
      <pc:sldChg chg="addSp delSp modSp new mod modTransition">
        <pc:chgData name="Ian Nabney" userId="d6603c99-5c95-4d2b-ba76-fe87db2f29c6" providerId="ADAL" clId="{CDBC4459-5797-415B-A0E5-F3CDBFC92E78}" dt="2021-02-24T22:48:34.322" v="1915"/>
        <pc:sldMkLst>
          <pc:docMk/>
          <pc:sldMk cId="1729825318" sldId="279"/>
        </pc:sldMkLst>
        <pc:spChg chg="mod">
          <ac:chgData name="Ian Nabney" userId="d6603c99-5c95-4d2b-ba76-fe87db2f29c6" providerId="ADAL" clId="{CDBC4459-5797-415B-A0E5-F3CDBFC92E78}" dt="2021-02-24T16:30:11.486" v="451" actId="20577"/>
          <ac:spMkLst>
            <pc:docMk/>
            <pc:sldMk cId="1729825318" sldId="279"/>
            <ac:spMk id="2" creationId="{F3EAD146-347E-49AA-AE20-D58E1E7497A3}"/>
          </ac:spMkLst>
        </pc:spChg>
        <pc:spChg chg="add mod">
          <ac:chgData name="Ian Nabney" userId="d6603c99-5c95-4d2b-ba76-fe87db2f29c6" providerId="ADAL" clId="{CDBC4459-5797-415B-A0E5-F3CDBFC92E78}" dt="2021-02-24T16:33:45.303" v="495" actId="6549"/>
          <ac:spMkLst>
            <pc:docMk/>
            <pc:sldMk cId="1729825318" sldId="279"/>
            <ac:spMk id="12" creationId="{8EAA1ECC-FBAE-488C-A1F8-22C87E10CC87}"/>
          </ac:spMkLst>
        </pc:spChg>
        <pc:picChg chg="add mod modCrop">
          <ac:chgData name="Ian Nabney" userId="d6603c99-5c95-4d2b-ba76-fe87db2f29c6" providerId="ADAL" clId="{CDBC4459-5797-415B-A0E5-F3CDBFC92E78}" dt="2021-02-24T16:31:13.233" v="462" actId="14100"/>
          <ac:picMkLst>
            <pc:docMk/>
            <pc:sldMk cId="1729825318" sldId="279"/>
            <ac:picMk id="7" creationId="{3A7B0230-09D7-4254-BE6E-1F24D30FB639}"/>
          </ac:picMkLst>
        </pc:picChg>
        <pc:picChg chg="add del mod modCrop">
          <ac:chgData name="Ian Nabney" userId="d6603c99-5c95-4d2b-ba76-fe87db2f29c6" providerId="ADAL" clId="{CDBC4459-5797-415B-A0E5-F3CDBFC92E78}" dt="2021-02-24T16:31:31.985" v="463" actId="21"/>
          <ac:picMkLst>
            <pc:docMk/>
            <pc:sldMk cId="1729825318" sldId="279"/>
            <ac:picMk id="9" creationId="{7699520B-04B7-4926-AD66-6473E2486124}"/>
          </ac:picMkLst>
        </pc:picChg>
        <pc:picChg chg="add mod">
          <ac:chgData name="Ian Nabney" userId="d6603c99-5c95-4d2b-ba76-fe87db2f29c6" providerId="ADAL" clId="{CDBC4459-5797-415B-A0E5-F3CDBFC92E78}" dt="2021-02-24T16:32:19.410" v="465" actId="1076"/>
          <ac:picMkLst>
            <pc:docMk/>
            <pc:sldMk cId="1729825318" sldId="279"/>
            <ac:picMk id="11" creationId="{E13CD352-971D-4D98-B336-4B326EB3953C}"/>
          </ac:picMkLst>
        </pc:picChg>
      </pc:sldChg>
      <pc:sldChg chg="del">
        <pc:chgData name="Ian Nabney" userId="d6603c99-5c95-4d2b-ba76-fe87db2f29c6" providerId="ADAL" clId="{CDBC4459-5797-415B-A0E5-F3CDBFC92E78}" dt="2021-02-24T15:49:38.291" v="19" actId="47"/>
        <pc:sldMkLst>
          <pc:docMk/>
          <pc:sldMk cId="1840138605" sldId="279"/>
        </pc:sldMkLst>
      </pc:sldChg>
      <pc:sldChg chg="del">
        <pc:chgData name="Ian Nabney" userId="d6603c99-5c95-4d2b-ba76-fe87db2f29c6" providerId="ADAL" clId="{CDBC4459-5797-415B-A0E5-F3CDBFC92E78}" dt="2021-02-24T15:49:38.291" v="19" actId="47"/>
        <pc:sldMkLst>
          <pc:docMk/>
          <pc:sldMk cId="3068852095" sldId="280"/>
        </pc:sldMkLst>
      </pc:sldChg>
      <pc:sldChg chg="addSp modSp new mod modTransition">
        <pc:chgData name="Ian Nabney" userId="d6603c99-5c95-4d2b-ba76-fe87db2f29c6" providerId="ADAL" clId="{CDBC4459-5797-415B-A0E5-F3CDBFC92E78}" dt="2021-02-24T22:48:34.322" v="1915"/>
        <pc:sldMkLst>
          <pc:docMk/>
          <pc:sldMk cId="3576044799" sldId="280"/>
        </pc:sldMkLst>
        <pc:spChg chg="mod">
          <ac:chgData name="Ian Nabney" userId="d6603c99-5c95-4d2b-ba76-fe87db2f29c6" providerId="ADAL" clId="{CDBC4459-5797-415B-A0E5-F3CDBFC92E78}" dt="2021-02-24T16:37:06.553" v="527" actId="20577"/>
          <ac:spMkLst>
            <pc:docMk/>
            <pc:sldMk cId="3576044799" sldId="280"/>
            <ac:spMk id="2" creationId="{00C91B59-4497-42DF-8A3C-326370B8B2DF}"/>
          </ac:spMkLst>
        </pc:spChg>
        <pc:spChg chg="add mod">
          <ac:chgData name="Ian Nabney" userId="d6603c99-5c95-4d2b-ba76-fe87db2f29c6" providerId="ADAL" clId="{CDBC4459-5797-415B-A0E5-F3CDBFC92E78}" dt="2021-02-24T17:45:09.770" v="834" actId="20577"/>
          <ac:spMkLst>
            <pc:docMk/>
            <pc:sldMk cId="3576044799" sldId="280"/>
            <ac:spMk id="6" creationId="{CD489F01-9DDF-4B5B-8867-03C2CAFE5272}"/>
          </ac:spMkLst>
        </pc:spChg>
      </pc:sldChg>
      <pc:sldChg chg="del">
        <pc:chgData name="Ian Nabney" userId="d6603c99-5c95-4d2b-ba76-fe87db2f29c6" providerId="ADAL" clId="{CDBC4459-5797-415B-A0E5-F3CDBFC92E78}" dt="2021-02-24T15:49:38.291" v="19" actId="47"/>
        <pc:sldMkLst>
          <pc:docMk/>
          <pc:sldMk cId="2174166349" sldId="281"/>
        </pc:sldMkLst>
      </pc:sldChg>
      <pc:sldChg chg="addSp modSp new mod modTransition">
        <pc:chgData name="Ian Nabney" userId="d6603c99-5c95-4d2b-ba76-fe87db2f29c6" providerId="ADAL" clId="{CDBC4459-5797-415B-A0E5-F3CDBFC92E78}" dt="2021-02-24T22:48:34.322" v="1915"/>
        <pc:sldMkLst>
          <pc:docMk/>
          <pc:sldMk cId="2398235451" sldId="281"/>
        </pc:sldMkLst>
        <pc:spChg chg="mod">
          <ac:chgData name="Ian Nabney" userId="d6603c99-5c95-4d2b-ba76-fe87db2f29c6" providerId="ADAL" clId="{CDBC4459-5797-415B-A0E5-F3CDBFC92E78}" dt="2021-02-24T16:37:20.646" v="547" actId="20577"/>
          <ac:spMkLst>
            <pc:docMk/>
            <pc:sldMk cId="2398235451" sldId="281"/>
            <ac:spMk id="2" creationId="{17F1FC89-F0B5-4F71-9530-16F6A45213EA}"/>
          </ac:spMkLst>
        </pc:spChg>
        <pc:spChg chg="add mod">
          <ac:chgData name="Ian Nabney" userId="d6603c99-5c95-4d2b-ba76-fe87db2f29c6" providerId="ADAL" clId="{CDBC4459-5797-415B-A0E5-F3CDBFC92E78}" dt="2021-02-24T19:49:52.694" v="1021" actId="20577"/>
          <ac:spMkLst>
            <pc:docMk/>
            <pc:sldMk cId="2398235451" sldId="281"/>
            <ac:spMk id="8" creationId="{7521926E-F4C6-423B-86FD-6BC85895787A}"/>
          </ac:spMkLst>
        </pc:spChg>
        <pc:spChg chg="add mod">
          <ac:chgData name="Ian Nabney" userId="d6603c99-5c95-4d2b-ba76-fe87db2f29c6" providerId="ADAL" clId="{CDBC4459-5797-415B-A0E5-F3CDBFC92E78}" dt="2021-02-24T19:50:46.138" v="1039" actId="6549"/>
          <ac:spMkLst>
            <pc:docMk/>
            <pc:sldMk cId="2398235451" sldId="281"/>
            <ac:spMk id="9" creationId="{444435CF-329D-48D0-9FC8-15AEAF1E2B39}"/>
          </ac:spMkLst>
        </pc:spChg>
        <pc:picChg chg="add mod">
          <ac:chgData name="Ian Nabney" userId="d6603c99-5c95-4d2b-ba76-fe87db2f29c6" providerId="ADAL" clId="{CDBC4459-5797-415B-A0E5-F3CDBFC92E78}" dt="2021-02-24T19:47:56.615" v="940" actId="1076"/>
          <ac:picMkLst>
            <pc:docMk/>
            <pc:sldMk cId="2398235451" sldId="281"/>
            <ac:picMk id="7" creationId="{7E1A8B61-81E4-4D4B-872D-DAD45127D538}"/>
          </ac:picMkLst>
        </pc:picChg>
      </pc:sldChg>
      <pc:sldChg chg="addSp modSp new mod modTransition">
        <pc:chgData name="Ian Nabney" userId="d6603c99-5c95-4d2b-ba76-fe87db2f29c6" providerId="ADAL" clId="{CDBC4459-5797-415B-A0E5-F3CDBFC92E78}" dt="2021-02-24T22:48:34.322" v="1915"/>
        <pc:sldMkLst>
          <pc:docMk/>
          <pc:sldMk cId="1013948160" sldId="282"/>
        </pc:sldMkLst>
        <pc:spChg chg="mod">
          <ac:chgData name="Ian Nabney" userId="d6603c99-5c95-4d2b-ba76-fe87db2f29c6" providerId="ADAL" clId="{CDBC4459-5797-415B-A0E5-F3CDBFC92E78}" dt="2021-02-24T17:12:11.517" v="563" actId="20577"/>
          <ac:spMkLst>
            <pc:docMk/>
            <pc:sldMk cId="1013948160" sldId="282"/>
            <ac:spMk id="2" creationId="{85CE9D2B-57E8-4E45-9B32-6F4C4DE146EA}"/>
          </ac:spMkLst>
        </pc:spChg>
        <pc:spChg chg="add mod">
          <ac:chgData name="Ian Nabney" userId="d6603c99-5c95-4d2b-ba76-fe87db2f29c6" providerId="ADAL" clId="{CDBC4459-5797-415B-A0E5-F3CDBFC92E78}" dt="2021-02-24T20:02:18.305" v="1364" actId="20577"/>
          <ac:spMkLst>
            <pc:docMk/>
            <pc:sldMk cId="1013948160" sldId="282"/>
            <ac:spMk id="6" creationId="{E8A63F73-A2BF-4F9F-A551-62D75070A421}"/>
          </ac:spMkLst>
        </pc:spChg>
        <pc:spChg chg="add mod">
          <ac:chgData name="Ian Nabney" userId="d6603c99-5c95-4d2b-ba76-fe87db2f29c6" providerId="ADAL" clId="{CDBC4459-5797-415B-A0E5-F3CDBFC92E78}" dt="2021-02-24T20:01:10.268" v="1321" actId="113"/>
          <ac:spMkLst>
            <pc:docMk/>
            <pc:sldMk cId="1013948160" sldId="282"/>
            <ac:spMk id="9" creationId="{AD0BF313-0EF3-4C9B-8B2A-6E5C14EB7DAB}"/>
          </ac:spMkLst>
        </pc:spChg>
        <pc:picChg chg="add mod">
          <ac:chgData name="Ian Nabney" userId="d6603c99-5c95-4d2b-ba76-fe87db2f29c6" providerId="ADAL" clId="{CDBC4459-5797-415B-A0E5-F3CDBFC92E78}" dt="2021-02-24T19:59:29.497" v="1155" actId="1076"/>
          <ac:picMkLst>
            <pc:docMk/>
            <pc:sldMk cId="1013948160" sldId="282"/>
            <ac:picMk id="8" creationId="{4D611D29-91C3-426D-8B9A-C55D36D9F189}"/>
          </ac:picMkLst>
        </pc:picChg>
      </pc:sldChg>
      <pc:sldChg chg="del">
        <pc:chgData name="Ian Nabney" userId="d6603c99-5c95-4d2b-ba76-fe87db2f29c6" providerId="ADAL" clId="{CDBC4459-5797-415B-A0E5-F3CDBFC92E78}" dt="2021-02-24T15:49:38.291" v="19" actId="47"/>
        <pc:sldMkLst>
          <pc:docMk/>
          <pc:sldMk cId="2386776082" sldId="282"/>
        </pc:sldMkLst>
      </pc:sldChg>
      <pc:sldChg chg="addSp modSp new mod modTransition">
        <pc:chgData name="Ian Nabney" userId="d6603c99-5c95-4d2b-ba76-fe87db2f29c6" providerId="ADAL" clId="{CDBC4459-5797-415B-A0E5-F3CDBFC92E78}" dt="2021-02-24T22:48:34.322" v="1915"/>
        <pc:sldMkLst>
          <pc:docMk/>
          <pc:sldMk cId="2179262324" sldId="283"/>
        </pc:sldMkLst>
        <pc:spChg chg="mod">
          <ac:chgData name="Ian Nabney" userId="d6603c99-5c95-4d2b-ba76-fe87db2f29c6" providerId="ADAL" clId="{CDBC4459-5797-415B-A0E5-F3CDBFC92E78}" dt="2021-02-24T17:12:27.693" v="597" actId="20577"/>
          <ac:spMkLst>
            <pc:docMk/>
            <pc:sldMk cId="2179262324" sldId="283"/>
            <ac:spMk id="2" creationId="{89F57274-C163-410D-8AE3-EBAC5286DE53}"/>
          </ac:spMkLst>
        </pc:spChg>
        <pc:spChg chg="add mod">
          <ac:chgData name="Ian Nabney" userId="d6603c99-5c95-4d2b-ba76-fe87db2f29c6" providerId="ADAL" clId="{CDBC4459-5797-415B-A0E5-F3CDBFC92E78}" dt="2021-02-24T20:19:44.221" v="1391" actId="20577"/>
          <ac:spMkLst>
            <pc:docMk/>
            <pc:sldMk cId="2179262324" sldId="283"/>
            <ac:spMk id="8" creationId="{1B9AEF1A-1FF5-4F4C-85D2-949CFC87D0A4}"/>
          </ac:spMkLst>
        </pc:spChg>
        <pc:picChg chg="add mod">
          <ac:chgData name="Ian Nabney" userId="d6603c99-5c95-4d2b-ba76-fe87db2f29c6" providerId="ADAL" clId="{CDBC4459-5797-415B-A0E5-F3CDBFC92E78}" dt="2021-02-24T20:17:34.819" v="1366" actId="1076"/>
          <ac:picMkLst>
            <pc:docMk/>
            <pc:sldMk cId="2179262324" sldId="283"/>
            <ac:picMk id="7" creationId="{18ADA53E-0D99-40D4-9CC6-5BC207BDA1ED}"/>
          </ac:picMkLst>
        </pc:picChg>
      </pc:sldChg>
      <pc:sldChg chg="del">
        <pc:chgData name="Ian Nabney" userId="d6603c99-5c95-4d2b-ba76-fe87db2f29c6" providerId="ADAL" clId="{CDBC4459-5797-415B-A0E5-F3CDBFC92E78}" dt="2021-02-24T15:49:38.291" v="19" actId="47"/>
        <pc:sldMkLst>
          <pc:docMk/>
          <pc:sldMk cId="3183366548" sldId="283"/>
        </pc:sldMkLst>
      </pc:sldChg>
      <pc:sldChg chg="del">
        <pc:chgData name="Ian Nabney" userId="d6603c99-5c95-4d2b-ba76-fe87db2f29c6" providerId="ADAL" clId="{CDBC4459-5797-415B-A0E5-F3CDBFC92E78}" dt="2021-02-24T15:49:38.291" v="19" actId="47"/>
        <pc:sldMkLst>
          <pc:docMk/>
          <pc:sldMk cId="2540274800" sldId="284"/>
        </pc:sldMkLst>
      </pc:sldChg>
      <pc:sldChg chg="addSp modSp new mod modTransition">
        <pc:chgData name="Ian Nabney" userId="d6603c99-5c95-4d2b-ba76-fe87db2f29c6" providerId="ADAL" clId="{CDBC4459-5797-415B-A0E5-F3CDBFC92E78}" dt="2021-02-24T22:48:34.322" v="1915"/>
        <pc:sldMkLst>
          <pc:docMk/>
          <pc:sldMk cId="2846815451" sldId="284"/>
        </pc:sldMkLst>
        <pc:spChg chg="mod">
          <ac:chgData name="Ian Nabney" userId="d6603c99-5c95-4d2b-ba76-fe87db2f29c6" providerId="ADAL" clId="{CDBC4459-5797-415B-A0E5-F3CDBFC92E78}" dt="2021-02-24T17:12:45.410" v="630" actId="20577"/>
          <ac:spMkLst>
            <pc:docMk/>
            <pc:sldMk cId="2846815451" sldId="284"/>
            <ac:spMk id="2" creationId="{0B748DF7-92CB-47B2-8AD2-6646F179E884}"/>
          </ac:spMkLst>
        </pc:spChg>
        <pc:spChg chg="add mod">
          <ac:chgData name="Ian Nabney" userId="d6603c99-5c95-4d2b-ba76-fe87db2f29c6" providerId="ADAL" clId="{CDBC4459-5797-415B-A0E5-F3CDBFC92E78}" dt="2021-02-24T21:00:35.123" v="1467" actId="1076"/>
          <ac:spMkLst>
            <pc:docMk/>
            <pc:sldMk cId="2846815451" sldId="284"/>
            <ac:spMk id="8" creationId="{8F22049F-5FF3-40D5-B04C-A024D2AF5D96}"/>
          </ac:spMkLst>
        </pc:spChg>
        <pc:spChg chg="add mod">
          <ac:chgData name="Ian Nabney" userId="d6603c99-5c95-4d2b-ba76-fe87db2f29c6" providerId="ADAL" clId="{CDBC4459-5797-415B-A0E5-F3CDBFC92E78}" dt="2021-02-24T21:01:13.924" v="1565" actId="20577"/>
          <ac:spMkLst>
            <pc:docMk/>
            <pc:sldMk cId="2846815451" sldId="284"/>
            <ac:spMk id="9" creationId="{F4A7B515-0010-403B-B5E9-4B6659EA6257}"/>
          </ac:spMkLst>
        </pc:spChg>
        <pc:picChg chg="add mod">
          <ac:chgData name="Ian Nabney" userId="d6603c99-5c95-4d2b-ba76-fe87db2f29c6" providerId="ADAL" clId="{CDBC4459-5797-415B-A0E5-F3CDBFC92E78}" dt="2021-02-24T20:59:27.122" v="1404" actId="1076"/>
          <ac:picMkLst>
            <pc:docMk/>
            <pc:sldMk cId="2846815451" sldId="284"/>
            <ac:picMk id="7" creationId="{D5FCDC3F-5A1D-4E7C-BF3C-08DC0B76F742}"/>
          </ac:picMkLst>
        </pc:picChg>
      </pc:sldChg>
      <pc:sldChg chg="del">
        <pc:chgData name="Ian Nabney" userId="d6603c99-5c95-4d2b-ba76-fe87db2f29c6" providerId="ADAL" clId="{CDBC4459-5797-415B-A0E5-F3CDBFC92E78}" dt="2021-02-24T15:49:38.291" v="19" actId="47"/>
        <pc:sldMkLst>
          <pc:docMk/>
          <pc:sldMk cId="860985077" sldId="285"/>
        </pc:sldMkLst>
      </pc:sldChg>
      <pc:sldChg chg="addSp delSp modSp new mod modTransition">
        <pc:chgData name="Ian Nabney" userId="d6603c99-5c95-4d2b-ba76-fe87db2f29c6" providerId="ADAL" clId="{CDBC4459-5797-415B-A0E5-F3CDBFC92E78}" dt="2021-02-24T22:48:34.322" v="1915"/>
        <pc:sldMkLst>
          <pc:docMk/>
          <pc:sldMk cId="2595667113" sldId="285"/>
        </pc:sldMkLst>
        <pc:spChg chg="mod">
          <ac:chgData name="Ian Nabney" userId="d6603c99-5c95-4d2b-ba76-fe87db2f29c6" providerId="ADAL" clId="{CDBC4459-5797-415B-A0E5-F3CDBFC92E78}" dt="2021-02-24T17:13:06.972" v="647" actId="20577"/>
          <ac:spMkLst>
            <pc:docMk/>
            <pc:sldMk cId="2595667113" sldId="285"/>
            <ac:spMk id="2" creationId="{60F5CE4A-DE7A-43F2-BC44-E29D11597AD4}"/>
          </ac:spMkLst>
        </pc:spChg>
        <pc:spChg chg="add mod">
          <ac:chgData name="Ian Nabney" userId="d6603c99-5c95-4d2b-ba76-fe87db2f29c6" providerId="ADAL" clId="{CDBC4459-5797-415B-A0E5-F3CDBFC92E78}" dt="2021-02-24T21:31:38.823" v="1662" actId="20577"/>
          <ac:spMkLst>
            <pc:docMk/>
            <pc:sldMk cId="2595667113" sldId="285"/>
            <ac:spMk id="10" creationId="{A8F12923-929D-4D9A-96EF-042F89DADA5C}"/>
          </ac:spMkLst>
        </pc:spChg>
        <pc:picChg chg="add del mod">
          <ac:chgData name="Ian Nabney" userId="d6603c99-5c95-4d2b-ba76-fe87db2f29c6" providerId="ADAL" clId="{CDBC4459-5797-415B-A0E5-F3CDBFC92E78}" dt="2021-02-24T21:25:45.301" v="1568" actId="478"/>
          <ac:picMkLst>
            <pc:docMk/>
            <pc:sldMk cId="2595667113" sldId="285"/>
            <ac:picMk id="7" creationId="{D8D665F8-614F-4F9E-AEE2-547663290D4D}"/>
          </ac:picMkLst>
        </pc:picChg>
        <pc:picChg chg="add mod">
          <ac:chgData name="Ian Nabney" userId="d6603c99-5c95-4d2b-ba76-fe87db2f29c6" providerId="ADAL" clId="{CDBC4459-5797-415B-A0E5-F3CDBFC92E78}" dt="2021-02-24T21:25:50.453" v="1570" actId="1076"/>
          <ac:picMkLst>
            <pc:docMk/>
            <pc:sldMk cId="2595667113" sldId="285"/>
            <ac:picMk id="9" creationId="{6F3FEBBD-B1F6-4841-9C44-8774E0EB4C3E}"/>
          </ac:picMkLst>
        </pc:picChg>
      </pc:sldChg>
      <pc:sldChg chg="addSp modSp new mod modTransition">
        <pc:chgData name="Ian Nabney" userId="d6603c99-5c95-4d2b-ba76-fe87db2f29c6" providerId="ADAL" clId="{CDBC4459-5797-415B-A0E5-F3CDBFC92E78}" dt="2021-02-24T22:48:34.322" v="1915"/>
        <pc:sldMkLst>
          <pc:docMk/>
          <pc:sldMk cId="732997129" sldId="286"/>
        </pc:sldMkLst>
        <pc:spChg chg="mod">
          <ac:chgData name="Ian Nabney" userId="d6603c99-5c95-4d2b-ba76-fe87db2f29c6" providerId="ADAL" clId="{CDBC4459-5797-415B-A0E5-F3CDBFC92E78}" dt="2021-02-24T21:33:28.001" v="1686" actId="20577"/>
          <ac:spMkLst>
            <pc:docMk/>
            <pc:sldMk cId="732997129" sldId="286"/>
            <ac:spMk id="2" creationId="{60424209-317C-4B84-857A-FC952056ACFA}"/>
          </ac:spMkLst>
        </pc:spChg>
        <pc:spChg chg="add mod">
          <ac:chgData name="Ian Nabney" userId="d6603c99-5c95-4d2b-ba76-fe87db2f29c6" providerId="ADAL" clId="{CDBC4459-5797-415B-A0E5-F3CDBFC92E78}" dt="2021-02-24T21:33:22.068" v="1673" actId="6549"/>
          <ac:spMkLst>
            <pc:docMk/>
            <pc:sldMk cId="732997129" sldId="286"/>
            <ac:spMk id="6" creationId="{8B82A648-6971-4DED-9631-41FA6FF4F8D4}"/>
          </ac:spMkLst>
        </pc:spChg>
        <pc:spChg chg="add mod">
          <ac:chgData name="Ian Nabney" userId="d6603c99-5c95-4d2b-ba76-fe87db2f29c6" providerId="ADAL" clId="{CDBC4459-5797-415B-A0E5-F3CDBFC92E78}" dt="2021-02-24T21:44:49.818" v="1708" actId="6549"/>
          <ac:spMkLst>
            <pc:docMk/>
            <pc:sldMk cId="732997129" sldId="286"/>
            <ac:spMk id="9" creationId="{70B51BA1-F5EC-46D3-9DC5-E9AEEDC16957}"/>
          </ac:spMkLst>
        </pc:spChg>
        <pc:picChg chg="add mod">
          <ac:chgData name="Ian Nabney" userId="d6603c99-5c95-4d2b-ba76-fe87db2f29c6" providerId="ADAL" clId="{CDBC4459-5797-415B-A0E5-F3CDBFC92E78}" dt="2021-02-24T21:43:04.623" v="1688" actId="1076"/>
          <ac:picMkLst>
            <pc:docMk/>
            <pc:sldMk cId="732997129" sldId="286"/>
            <ac:picMk id="8" creationId="{83BFC5F5-9B09-45BB-A299-D410F5C68EA7}"/>
          </ac:picMkLst>
        </pc:picChg>
        <pc:picChg chg="add mod">
          <ac:chgData name="Ian Nabney" userId="d6603c99-5c95-4d2b-ba76-fe87db2f29c6" providerId="ADAL" clId="{CDBC4459-5797-415B-A0E5-F3CDBFC92E78}" dt="2021-02-24T21:45:21.077" v="1710" actId="1076"/>
          <ac:picMkLst>
            <pc:docMk/>
            <pc:sldMk cId="732997129" sldId="286"/>
            <ac:picMk id="11" creationId="{AB564B7E-6238-4C6F-9CDA-A4F569362F37}"/>
          </ac:picMkLst>
        </pc:picChg>
      </pc:sldChg>
      <pc:sldChg chg="del">
        <pc:chgData name="Ian Nabney" userId="d6603c99-5c95-4d2b-ba76-fe87db2f29c6" providerId="ADAL" clId="{CDBC4459-5797-415B-A0E5-F3CDBFC92E78}" dt="2021-02-24T15:49:38.291" v="19" actId="47"/>
        <pc:sldMkLst>
          <pc:docMk/>
          <pc:sldMk cId="3351266340" sldId="286"/>
        </pc:sldMkLst>
      </pc:sldChg>
      <pc:sldChg chg="del">
        <pc:chgData name="Ian Nabney" userId="d6603c99-5c95-4d2b-ba76-fe87db2f29c6" providerId="ADAL" clId="{CDBC4459-5797-415B-A0E5-F3CDBFC92E78}" dt="2021-02-24T15:49:38.291" v="19" actId="47"/>
        <pc:sldMkLst>
          <pc:docMk/>
          <pc:sldMk cId="875196543" sldId="287"/>
        </pc:sldMkLst>
      </pc:sldChg>
      <pc:sldChg chg="addSp delSp modSp new mod modTransition">
        <pc:chgData name="Ian Nabney" userId="d6603c99-5c95-4d2b-ba76-fe87db2f29c6" providerId="ADAL" clId="{CDBC4459-5797-415B-A0E5-F3CDBFC92E78}" dt="2021-02-24T22:48:34.322" v="1915"/>
        <pc:sldMkLst>
          <pc:docMk/>
          <pc:sldMk cId="4012933779" sldId="287"/>
        </pc:sldMkLst>
        <pc:spChg chg="mod">
          <ac:chgData name="Ian Nabney" userId="d6603c99-5c95-4d2b-ba76-fe87db2f29c6" providerId="ADAL" clId="{CDBC4459-5797-415B-A0E5-F3CDBFC92E78}" dt="2021-02-24T17:13:48.431" v="688" actId="20577"/>
          <ac:spMkLst>
            <pc:docMk/>
            <pc:sldMk cId="4012933779" sldId="287"/>
            <ac:spMk id="2" creationId="{52811E31-C998-4338-B35F-A1B6756442A3}"/>
          </ac:spMkLst>
        </pc:spChg>
        <pc:spChg chg="add mod">
          <ac:chgData name="Ian Nabney" userId="d6603c99-5c95-4d2b-ba76-fe87db2f29c6" providerId="ADAL" clId="{CDBC4459-5797-415B-A0E5-F3CDBFC92E78}" dt="2021-02-24T21:53:32.624" v="1828" actId="20577"/>
          <ac:spMkLst>
            <pc:docMk/>
            <pc:sldMk cId="4012933779" sldId="287"/>
            <ac:spMk id="6" creationId="{37545F8E-F40E-4F10-A772-56A69FEBD3FC}"/>
          </ac:spMkLst>
        </pc:spChg>
        <pc:spChg chg="add mod">
          <ac:chgData name="Ian Nabney" userId="d6603c99-5c95-4d2b-ba76-fe87db2f29c6" providerId="ADAL" clId="{CDBC4459-5797-415B-A0E5-F3CDBFC92E78}" dt="2021-02-24T21:53:21.740" v="1793" actId="1076"/>
          <ac:spMkLst>
            <pc:docMk/>
            <pc:sldMk cId="4012933779" sldId="287"/>
            <ac:spMk id="13" creationId="{EC5D537B-9B0C-436D-A329-39B3C67A705D}"/>
          </ac:spMkLst>
        </pc:spChg>
        <pc:spChg chg="add mod">
          <ac:chgData name="Ian Nabney" userId="d6603c99-5c95-4d2b-ba76-fe87db2f29c6" providerId="ADAL" clId="{CDBC4459-5797-415B-A0E5-F3CDBFC92E78}" dt="2021-02-24T21:53:05.823" v="1790" actId="6549"/>
          <ac:spMkLst>
            <pc:docMk/>
            <pc:sldMk cId="4012933779" sldId="287"/>
            <ac:spMk id="14" creationId="{A01BD012-D890-49D3-BBC9-50FCCBD706EE}"/>
          </ac:spMkLst>
        </pc:spChg>
        <pc:picChg chg="add del mod">
          <ac:chgData name="Ian Nabney" userId="d6603c99-5c95-4d2b-ba76-fe87db2f29c6" providerId="ADAL" clId="{CDBC4459-5797-415B-A0E5-F3CDBFC92E78}" dt="2021-02-24T21:49:36.632" v="1758" actId="21"/>
          <ac:picMkLst>
            <pc:docMk/>
            <pc:sldMk cId="4012933779" sldId="287"/>
            <ac:picMk id="7" creationId="{6E64432C-304F-4050-AA7C-B321442022A2}"/>
          </ac:picMkLst>
        </pc:picChg>
        <pc:picChg chg="add mod">
          <ac:chgData name="Ian Nabney" userId="d6603c99-5c95-4d2b-ba76-fe87db2f29c6" providerId="ADAL" clId="{CDBC4459-5797-415B-A0E5-F3CDBFC92E78}" dt="2021-02-24T21:53:13.396" v="1791" actId="1076"/>
          <ac:picMkLst>
            <pc:docMk/>
            <pc:sldMk cId="4012933779" sldId="287"/>
            <ac:picMk id="8" creationId="{B6688E16-E4E2-45BF-B72D-F645E2054BCA}"/>
          </ac:picMkLst>
        </pc:picChg>
        <pc:picChg chg="add mod">
          <ac:chgData name="Ian Nabney" userId="d6603c99-5c95-4d2b-ba76-fe87db2f29c6" providerId="ADAL" clId="{CDBC4459-5797-415B-A0E5-F3CDBFC92E78}" dt="2021-02-24T21:53:16.869" v="1792" actId="1076"/>
          <ac:picMkLst>
            <pc:docMk/>
            <pc:sldMk cId="4012933779" sldId="287"/>
            <ac:picMk id="10" creationId="{AAE9019B-8396-4A2B-94BD-3E2BCDE8FE5F}"/>
          </ac:picMkLst>
        </pc:picChg>
        <pc:picChg chg="add mod">
          <ac:chgData name="Ian Nabney" userId="d6603c99-5c95-4d2b-ba76-fe87db2f29c6" providerId="ADAL" clId="{CDBC4459-5797-415B-A0E5-F3CDBFC92E78}" dt="2021-02-24T21:51:25.356" v="1765" actId="1076"/>
          <ac:picMkLst>
            <pc:docMk/>
            <pc:sldMk cId="4012933779" sldId="287"/>
            <ac:picMk id="12" creationId="{818356DE-E458-47D5-935B-9EA763F90EDE}"/>
          </ac:picMkLst>
        </pc:picChg>
      </pc:sldChg>
      <pc:sldChg chg="del">
        <pc:chgData name="Ian Nabney" userId="d6603c99-5c95-4d2b-ba76-fe87db2f29c6" providerId="ADAL" clId="{CDBC4459-5797-415B-A0E5-F3CDBFC92E78}" dt="2021-02-24T15:49:38.291" v="19" actId="47"/>
        <pc:sldMkLst>
          <pc:docMk/>
          <pc:sldMk cId="3252982314" sldId="288"/>
        </pc:sldMkLst>
      </pc:sldChg>
      <pc:sldChg chg="addSp modSp new mod modTransition">
        <pc:chgData name="Ian Nabney" userId="d6603c99-5c95-4d2b-ba76-fe87db2f29c6" providerId="ADAL" clId="{CDBC4459-5797-415B-A0E5-F3CDBFC92E78}" dt="2021-02-24T22:48:34.322" v="1915"/>
        <pc:sldMkLst>
          <pc:docMk/>
          <pc:sldMk cId="3661732591" sldId="288"/>
        </pc:sldMkLst>
        <pc:spChg chg="mod">
          <ac:chgData name="Ian Nabney" userId="d6603c99-5c95-4d2b-ba76-fe87db2f29c6" providerId="ADAL" clId="{CDBC4459-5797-415B-A0E5-F3CDBFC92E78}" dt="2021-02-24T21:54:22.697" v="1845" actId="20577"/>
          <ac:spMkLst>
            <pc:docMk/>
            <pc:sldMk cId="3661732591" sldId="288"/>
            <ac:spMk id="2" creationId="{3D221789-CAEA-4661-8878-DA58AF0AE771}"/>
          </ac:spMkLst>
        </pc:spChg>
        <pc:picChg chg="add mod">
          <ac:chgData name="Ian Nabney" userId="d6603c99-5c95-4d2b-ba76-fe87db2f29c6" providerId="ADAL" clId="{CDBC4459-5797-415B-A0E5-F3CDBFC92E78}" dt="2021-02-24T21:54:51.789" v="1847" actId="1076"/>
          <ac:picMkLst>
            <pc:docMk/>
            <pc:sldMk cId="3661732591" sldId="288"/>
            <ac:picMk id="7" creationId="{086CA1D0-387B-4AC3-A979-E1438854F2DA}"/>
          </ac:picMkLst>
        </pc:picChg>
        <pc:picChg chg="add mod">
          <ac:chgData name="Ian Nabney" userId="d6603c99-5c95-4d2b-ba76-fe87db2f29c6" providerId="ADAL" clId="{CDBC4459-5797-415B-A0E5-F3CDBFC92E78}" dt="2021-02-24T21:55:31.968" v="1849" actId="1076"/>
          <ac:picMkLst>
            <pc:docMk/>
            <pc:sldMk cId="3661732591" sldId="288"/>
            <ac:picMk id="9" creationId="{4375553E-DA77-4A7D-AEBE-267D7FD748AE}"/>
          </ac:picMkLst>
        </pc:picChg>
      </pc:sldChg>
      <pc:sldChg chg="addSp modSp new mod modTransition">
        <pc:chgData name="Ian Nabney" userId="d6603c99-5c95-4d2b-ba76-fe87db2f29c6" providerId="ADAL" clId="{CDBC4459-5797-415B-A0E5-F3CDBFC92E78}" dt="2021-02-24T22:48:34.322" v="1915"/>
        <pc:sldMkLst>
          <pc:docMk/>
          <pc:sldMk cId="837623472" sldId="289"/>
        </pc:sldMkLst>
        <pc:spChg chg="mod">
          <ac:chgData name="Ian Nabney" userId="d6603c99-5c95-4d2b-ba76-fe87db2f29c6" providerId="ADAL" clId="{CDBC4459-5797-415B-A0E5-F3CDBFC92E78}" dt="2021-02-24T17:25:49.177" v="723" actId="20577"/>
          <ac:spMkLst>
            <pc:docMk/>
            <pc:sldMk cId="837623472" sldId="289"/>
            <ac:spMk id="2" creationId="{6FBC5F01-651B-4964-BE07-9F9159587560}"/>
          </ac:spMkLst>
        </pc:spChg>
        <pc:spChg chg="add mod">
          <ac:chgData name="Ian Nabney" userId="d6603c99-5c95-4d2b-ba76-fe87db2f29c6" providerId="ADAL" clId="{CDBC4459-5797-415B-A0E5-F3CDBFC92E78}" dt="2021-02-24T22:43:32.102" v="1888" actId="1076"/>
          <ac:spMkLst>
            <pc:docMk/>
            <pc:sldMk cId="837623472" sldId="289"/>
            <ac:spMk id="8" creationId="{64497272-2C82-48AC-B4C7-A11A9CE7E93E}"/>
          </ac:spMkLst>
        </pc:spChg>
        <pc:spChg chg="add mod">
          <ac:chgData name="Ian Nabney" userId="d6603c99-5c95-4d2b-ba76-fe87db2f29c6" providerId="ADAL" clId="{CDBC4459-5797-415B-A0E5-F3CDBFC92E78}" dt="2021-02-24T22:40:31.792" v="1861" actId="6549"/>
          <ac:spMkLst>
            <pc:docMk/>
            <pc:sldMk cId="837623472" sldId="289"/>
            <ac:spMk id="9" creationId="{7838AC05-459F-49CA-AC76-6235544882D1}"/>
          </ac:spMkLst>
        </pc:spChg>
        <pc:picChg chg="add mod">
          <ac:chgData name="Ian Nabney" userId="d6603c99-5c95-4d2b-ba76-fe87db2f29c6" providerId="ADAL" clId="{CDBC4459-5797-415B-A0E5-F3CDBFC92E78}" dt="2021-02-24T22:43:25.046" v="1887" actId="1076"/>
          <ac:picMkLst>
            <pc:docMk/>
            <pc:sldMk cId="837623472" sldId="289"/>
            <ac:picMk id="7" creationId="{09CFC1B5-10F9-41A3-BBDF-434C9E5F8E97}"/>
          </ac:picMkLst>
        </pc:picChg>
      </pc:sldChg>
      <pc:sldChg chg="del">
        <pc:chgData name="Ian Nabney" userId="d6603c99-5c95-4d2b-ba76-fe87db2f29c6" providerId="ADAL" clId="{CDBC4459-5797-415B-A0E5-F3CDBFC92E78}" dt="2021-02-24T15:49:38.291" v="19" actId="47"/>
        <pc:sldMkLst>
          <pc:docMk/>
          <pc:sldMk cId="3088204072" sldId="289"/>
        </pc:sldMkLst>
      </pc:sldChg>
      <pc:sldChg chg="del">
        <pc:chgData name="Ian Nabney" userId="d6603c99-5c95-4d2b-ba76-fe87db2f29c6" providerId="ADAL" clId="{CDBC4459-5797-415B-A0E5-F3CDBFC92E78}" dt="2021-02-24T15:49:38.291" v="19" actId="47"/>
        <pc:sldMkLst>
          <pc:docMk/>
          <pc:sldMk cId="1044827636" sldId="290"/>
        </pc:sldMkLst>
      </pc:sldChg>
      <pc:sldChg chg="addSp modSp new mod modTransition">
        <pc:chgData name="Ian Nabney" userId="d6603c99-5c95-4d2b-ba76-fe87db2f29c6" providerId="ADAL" clId="{CDBC4459-5797-415B-A0E5-F3CDBFC92E78}" dt="2021-02-24T22:48:34.322" v="1915"/>
        <pc:sldMkLst>
          <pc:docMk/>
          <pc:sldMk cId="2661659428" sldId="290"/>
        </pc:sldMkLst>
        <pc:spChg chg="mod">
          <ac:chgData name="Ian Nabney" userId="d6603c99-5c95-4d2b-ba76-fe87db2f29c6" providerId="ADAL" clId="{CDBC4459-5797-415B-A0E5-F3CDBFC92E78}" dt="2021-02-24T17:30:55.720" v="751" actId="20577"/>
          <ac:spMkLst>
            <pc:docMk/>
            <pc:sldMk cId="2661659428" sldId="290"/>
            <ac:spMk id="2" creationId="{81C52C5D-8301-4E8D-BB20-0CEBFA635D5D}"/>
          </ac:spMkLst>
        </pc:spChg>
        <pc:picChg chg="add">
          <ac:chgData name="Ian Nabney" userId="d6603c99-5c95-4d2b-ba76-fe87db2f29c6" providerId="ADAL" clId="{CDBC4459-5797-415B-A0E5-F3CDBFC92E78}" dt="2021-02-24T22:44:39.097" v="1889" actId="22"/>
          <ac:picMkLst>
            <pc:docMk/>
            <pc:sldMk cId="2661659428" sldId="290"/>
            <ac:picMk id="7" creationId="{6B6A1BF8-6AC6-406D-B788-F7303BC0EEB1}"/>
          </ac:picMkLst>
        </pc:picChg>
      </pc:sldChg>
      <pc:sldChg chg="addSp modSp new mod modTransition">
        <pc:chgData name="Ian Nabney" userId="d6603c99-5c95-4d2b-ba76-fe87db2f29c6" providerId="ADAL" clId="{CDBC4459-5797-415B-A0E5-F3CDBFC92E78}" dt="2021-02-24T22:48:34.322" v="1915"/>
        <pc:sldMkLst>
          <pc:docMk/>
          <pc:sldMk cId="1017844986" sldId="291"/>
        </pc:sldMkLst>
        <pc:spChg chg="mod">
          <ac:chgData name="Ian Nabney" userId="d6603c99-5c95-4d2b-ba76-fe87db2f29c6" providerId="ADAL" clId="{CDBC4459-5797-415B-A0E5-F3CDBFC92E78}" dt="2021-02-24T17:46:43.415" v="858" actId="20577"/>
          <ac:spMkLst>
            <pc:docMk/>
            <pc:sldMk cId="1017844986" sldId="291"/>
            <ac:spMk id="2" creationId="{FD22E252-4D7B-4A92-A326-1EC646AB352F}"/>
          </ac:spMkLst>
        </pc:spChg>
        <pc:spChg chg="add mod">
          <ac:chgData name="Ian Nabney" userId="d6603c99-5c95-4d2b-ba76-fe87db2f29c6" providerId="ADAL" clId="{CDBC4459-5797-415B-A0E5-F3CDBFC92E78}" dt="2021-02-24T17:48:49.967" v="879" actId="20577"/>
          <ac:spMkLst>
            <pc:docMk/>
            <pc:sldMk cId="1017844986" sldId="291"/>
            <ac:spMk id="10" creationId="{2C077CF5-ADC6-49E3-9AE9-A3AB60AD3391}"/>
          </ac:spMkLst>
        </pc:spChg>
        <pc:spChg chg="add mod">
          <ac:chgData name="Ian Nabney" userId="d6603c99-5c95-4d2b-ba76-fe87db2f29c6" providerId="ADAL" clId="{CDBC4459-5797-415B-A0E5-F3CDBFC92E78}" dt="2021-02-24T17:50:14.162" v="936" actId="20577"/>
          <ac:spMkLst>
            <pc:docMk/>
            <pc:sldMk cId="1017844986" sldId="291"/>
            <ac:spMk id="11" creationId="{669D7C1A-4036-4C52-8C16-95D9FAD6BDC5}"/>
          </ac:spMkLst>
        </pc:spChg>
        <pc:picChg chg="add mod">
          <ac:chgData name="Ian Nabney" userId="d6603c99-5c95-4d2b-ba76-fe87db2f29c6" providerId="ADAL" clId="{CDBC4459-5797-415B-A0E5-F3CDBFC92E78}" dt="2021-02-24T17:47:13.668" v="860" actId="1076"/>
          <ac:picMkLst>
            <pc:docMk/>
            <pc:sldMk cId="1017844986" sldId="291"/>
            <ac:picMk id="7" creationId="{DAE71D32-25FE-46E7-AEEA-3A2AEF81C419}"/>
          </ac:picMkLst>
        </pc:picChg>
        <pc:picChg chg="add mod">
          <ac:chgData name="Ian Nabney" userId="d6603c99-5c95-4d2b-ba76-fe87db2f29c6" providerId="ADAL" clId="{CDBC4459-5797-415B-A0E5-F3CDBFC92E78}" dt="2021-02-24T17:47:43.205" v="862" actId="1076"/>
          <ac:picMkLst>
            <pc:docMk/>
            <pc:sldMk cId="1017844986" sldId="291"/>
            <ac:picMk id="9" creationId="{00D01ABE-C0D4-4912-BB0F-47C2BE422B2E}"/>
          </ac:picMkLst>
        </pc:picChg>
      </pc:sldChg>
      <pc:sldChg chg="del">
        <pc:chgData name="Ian Nabney" userId="d6603c99-5c95-4d2b-ba76-fe87db2f29c6" providerId="ADAL" clId="{CDBC4459-5797-415B-A0E5-F3CDBFC92E78}" dt="2021-02-24T15:49:38.291" v="19" actId="47"/>
        <pc:sldMkLst>
          <pc:docMk/>
          <pc:sldMk cId="2277738277" sldId="291"/>
        </pc:sldMkLst>
      </pc:sldChg>
      <pc:sldChg chg="addSp modSp new mod modTransition">
        <pc:chgData name="Ian Nabney" userId="d6603c99-5c95-4d2b-ba76-fe87db2f29c6" providerId="ADAL" clId="{CDBC4459-5797-415B-A0E5-F3CDBFC92E78}" dt="2021-02-24T22:48:34.322" v="1915"/>
        <pc:sldMkLst>
          <pc:docMk/>
          <pc:sldMk cId="1545329677" sldId="292"/>
        </pc:sldMkLst>
        <pc:spChg chg="mod">
          <ac:chgData name="Ian Nabney" userId="d6603c99-5c95-4d2b-ba76-fe87db2f29c6" providerId="ADAL" clId="{CDBC4459-5797-415B-A0E5-F3CDBFC92E78}" dt="2021-02-24T19:51:19.737" v="1078" actId="14100"/>
          <ac:spMkLst>
            <pc:docMk/>
            <pc:sldMk cId="1545329677" sldId="292"/>
            <ac:spMk id="2" creationId="{345002AF-0581-4F76-89CD-7F9D4E7B30F8}"/>
          </ac:spMkLst>
        </pc:spChg>
        <pc:spChg chg="add mod">
          <ac:chgData name="Ian Nabney" userId="d6603c99-5c95-4d2b-ba76-fe87db2f29c6" providerId="ADAL" clId="{CDBC4459-5797-415B-A0E5-F3CDBFC92E78}" dt="2021-02-24T19:54:52.887" v="1090" actId="1076"/>
          <ac:spMkLst>
            <pc:docMk/>
            <pc:sldMk cId="1545329677" sldId="292"/>
            <ac:spMk id="7" creationId="{CFACFCCC-EF33-4C23-9170-46ADD61A2E2D}"/>
          </ac:spMkLst>
        </pc:spChg>
        <pc:spChg chg="add mod">
          <ac:chgData name="Ian Nabney" userId="d6603c99-5c95-4d2b-ba76-fe87db2f29c6" providerId="ADAL" clId="{CDBC4459-5797-415B-A0E5-F3CDBFC92E78}" dt="2021-02-24T19:56:54.780" v="1119" actId="20577"/>
          <ac:spMkLst>
            <pc:docMk/>
            <pc:sldMk cId="1545329677" sldId="292"/>
            <ac:spMk id="8" creationId="{431C35CE-BE57-481A-8620-4493F8268841}"/>
          </ac:spMkLst>
        </pc:spChg>
        <pc:picChg chg="add mod modCrop">
          <ac:chgData name="Ian Nabney" userId="d6603c99-5c95-4d2b-ba76-fe87db2f29c6" providerId="ADAL" clId="{CDBC4459-5797-415B-A0E5-F3CDBFC92E78}" dt="2021-02-24T19:54:48.496" v="1089" actId="1076"/>
          <ac:picMkLst>
            <pc:docMk/>
            <pc:sldMk cId="1545329677" sldId="292"/>
            <ac:picMk id="6" creationId="{FE12CD85-4ACD-4010-B6F7-4E1DD3B416E0}"/>
          </ac:picMkLst>
        </pc:picChg>
      </pc:sldChg>
      <pc:sldChg chg="del">
        <pc:chgData name="Ian Nabney" userId="d6603c99-5c95-4d2b-ba76-fe87db2f29c6" providerId="ADAL" clId="{CDBC4459-5797-415B-A0E5-F3CDBFC92E78}" dt="2021-02-24T15:49:38.291" v="19" actId="47"/>
        <pc:sldMkLst>
          <pc:docMk/>
          <pc:sldMk cId="3331514505" sldId="292"/>
        </pc:sldMkLst>
      </pc:sldChg>
      <pc:sldChg chg="del">
        <pc:chgData name="Ian Nabney" userId="d6603c99-5c95-4d2b-ba76-fe87db2f29c6" providerId="ADAL" clId="{CDBC4459-5797-415B-A0E5-F3CDBFC92E78}" dt="2021-02-24T15:49:38.291" v="19" actId="47"/>
        <pc:sldMkLst>
          <pc:docMk/>
          <pc:sldMk cId="1005482976" sldId="293"/>
        </pc:sldMkLst>
      </pc:sldChg>
      <pc:sldChg chg="addSp modSp new mod modTransition">
        <pc:chgData name="Ian Nabney" userId="d6603c99-5c95-4d2b-ba76-fe87db2f29c6" providerId="ADAL" clId="{CDBC4459-5797-415B-A0E5-F3CDBFC92E78}" dt="2021-02-24T22:48:34.322" v="1915"/>
        <pc:sldMkLst>
          <pc:docMk/>
          <pc:sldMk cId="1375799888" sldId="293"/>
        </pc:sldMkLst>
        <pc:spChg chg="mod">
          <ac:chgData name="Ian Nabney" userId="d6603c99-5c95-4d2b-ba76-fe87db2f29c6" providerId="ADAL" clId="{CDBC4459-5797-415B-A0E5-F3CDBFC92E78}" dt="2021-02-24T21:29:33.240" v="1627" actId="20577"/>
          <ac:spMkLst>
            <pc:docMk/>
            <pc:sldMk cId="1375799888" sldId="293"/>
            <ac:spMk id="2" creationId="{C2F0EAD8-C4FF-4991-80F6-C19935F68CC4}"/>
          </ac:spMkLst>
        </pc:spChg>
        <pc:spChg chg="add mod">
          <ac:chgData name="Ian Nabney" userId="d6603c99-5c95-4d2b-ba76-fe87db2f29c6" providerId="ADAL" clId="{CDBC4459-5797-415B-A0E5-F3CDBFC92E78}" dt="2021-02-24T22:47:53.449" v="1914" actId="20577"/>
          <ac:spMkLst>
            <pc:docMk/>
            <pc:sldMk cId="1375799888" sldId="293"/>
            <ac:spMk id="6" creationId="{B769CFDC-4355-4E29-9977-DBD2CC2C382F}"/>
          </ac:spMkLst>
        </pc:spChg>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24/02/2021</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24/02/2021</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24/02/2021</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24/02/2021</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24/02/2021</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24/02/2021</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24/02/2021</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24/02/2021</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24/02/2021</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24/02/2021</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24/02/2021</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24/02/2021</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24/02/2021</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24/02/2021</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24/02/2021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24/02/2021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24/02/2021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24/02/2021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24/02/2021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24/02/2021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24/02/2021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24/02/2021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24/02/2021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24/02/2021</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24/02/2021</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24/02/2021</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24/02/2021</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24/02/2021</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24/02/2021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24/02/2021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Visual Analytics: Structuring Space</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9D2B-57E8-4E45-9B32-6F4C4DE146EA}"/>
              </a:ext>
            </a:extLst>
          </p:cNvPr>
          <p:cNvSpPr>
            <a:spLocks noGrp="1"/>
          </p:cNvSpPr>
          <p:nvPr>
            <p:ph type="title"/>
          </p:nvPr>
        </p:nvSpPr>
        <p:spPr/>
        <p:txBody>
          <a:bodyPr/>
          <a:lstStyle/>
          <a:p>
            <a:r>
              <a:rPr lang="en-GB" dirty="0"/>
              <a:t>Texture regions</a:t>
            </a:r>
          </a:p>
        </p:txBody>
      </p:sp>
      <p:sp>
        <p:nvSpPr>
          <p:cNvPr id="3" name="Date Placeholder 2">
            <a:extLst>
              <a:ext uri="{FF2B5EF4-FFF2-40B4-BE49-F238E27FC236}">
                <a16:creationId xmlns:a16="http://schemas.microsoft.com/office/drawing/2014/main" id="{51D2EC26-34EB-4A60-8AFE-EF3458B7AE55}"/>
              </a:ext>
            </a:extLst>
          </p:cNvPr>
          <p:cNvSpPr>
            <a:spLocks noGrp="1"/>
          </p:cNvSpPr>
          <p:nvPr>
            <p:ph type="dt" sz="half" idx="10"/>
          </p:nvPr>
        </p:nvSpPr>
        <p:spPr/>
        <p:txBody>
          <a:bodyPr/>
          <a:lstStyle/>
          <a:p>
            <a:pPr>
              <a:defRPr/>
            </a:pPr>
            <a:fld id="{33E3AEEF-5C90-40A7-A2AA-96DF6736176E}"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E33869A7-9936-4761-A363-080FA07E719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BC5E6EC-FFAE-4421-965E-9DD02F690665}"/>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sp>
        <p:nvSpPr>
          <p:cNvPr id="6" name="TextBox 5">
            <a:extLst>
              <a:ext uri="{FF2B5EF4-FFF2-40B4-BE49-F238E27FC236}">
                <a16:creationId xmlns:a16="http://schemas.microsoft.com/office/drawing/2014/main" id="{E8A63F73-A2BF-4F9F-A551-62D75070A421}"/>
              </a:ext>
            </a:extLst>
          </p:cNvPr>
          <p:cNvSpPr txBox="1"/>
          <p:nvPr/>
        </p:nvSpPr>
        <p:spPr>
          <a:xfrm>
            <a:off x="265814" y="1403498"/>
            <a:ext cx="8506046"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In general, the same properties that make individual symbols distinct (discussed in the week 3 </a:t>
            </a:r>
            <a:r>
              <a:rPr lang="en-GB" sz="1600" i="0" dirty="0" err="1"/>
              <a:t>lectorial</a:t>
            </a:r>
            <a:r>
              <a:rPr lang="en-GB" sz="1600" i="0" dirty="0"/>
              <a:t>) will also make textures distinct</a:t>
            </a:r>
          </a:p>
          <a:p>
            <a:pPr marL="285750" indent="-285750" algn="l">
              <a:buFont typeface="Arial" panose="020B0604020202020204" pitchFamily="34" charset="0"/>
              <a:buChar char="•"/>
            </a:pPr>
            <a:r>
              <a:rPr lang="en-GB" sz="1600" i="0" dirty="0"/>
              <a:t>Primarily these are element orientation, size contrast, and colour—the properties of V1 neurons in the primary visual cortex</a:t>
            </a:r>
          </a:p>
          <a:p>
            <a:pPr marL="285750" indent="-285750" algn="l">
              <a:buFont typeface="Arial" panose="020B0604020202020204" pitchFamily="34" charset="0"/>
              <a:buChar char="•"/>
            </a:pPr>
            <a:r>
              <a:rPr lang="en-GB" sz="1600" i="0" dirty="0"/>
              <a:t>Mutual excitation between similar features in V1 and V2 explains why we can easily see regions with similar low-level feature components through spreading activation</a:t>
            </a:r>
          </a:p>
          <a:p>
            <a:pPr marL="285750" indent="-285750" algn="l">
              <a:buFont typeface="Arial" panose="020B0604020202020204" pitchFamily="34" charset="0"/>
              <a:buChar char="•"/>
            </a:pPr>
            <a:r>
              <a:rPr lang="en-GB" sz="1600" i="0" dirty="0"/>
              <a:t>More complex texture patterns do not allow for the rapid segmentation of space into regions. Only basic texture differences should be used to divide space</a:t>
            </a:r>
          </a:p>
        </p:txBody>
      </p:sp>
      <p:pic>
        <p:nvPicPr>
          <p:cNvPr id="8" name="Picture 7">
            <a:extLst>
              <a:ext uri="{FF2B5EF4-FFF2-40B4-BE49-F238E27FC236}">
                <a16:creationId xmlns:a16="http://schemas.microsoft.com/office/drawing/2014/main" id="{4D611D29-91C3-426D-8B9A-C55D36D9F189}"/>
              </a:ext>
            </a:extLst>
          </p:cNvPr>
          <p:cNvPicPr>
            <a:picLocks noChangeAspect="1"/>
          </p:cNvPicPr>
          <p:nvPr/>
        </p:nvPicPr>
        <p:blipFill>
          <a:blip r:embed="rId2"/>
          <a:stretch>
            <a:fillRect/>
          </a:stretch>
        </p:blipFill>
        <p:spPr>
          <a:xfrm>
            <a:off x="655910" y="3940341"/>
            <a:ext cx="7725853" cy="1848108"/>
          </a:xfrm>
          <a:prstGeom prst="rect">
            <a:avLst/>
          </a:prstGeom>
        </p:spPr>
      </p:pic>
      <p:sp>
        <p:nvSpPr>
          <p:cNvPr id="9" name="TextBox 8">
            <a:extLst>
              <a:ext uri="{FF2B5EF4-FFF2-40B4-BE49-F238E27FC236}">
                <a16:creationId xmlns:a16="http://schemas.microsoft.com/office/drawing/2014/main" id="{AD0BF313-0EF3-4C9B-8B2A-6E5C14EB7DAB}"/>
              </a:ext>
            </a:extLst>
          </p:cNvPr>
          <p:cNvSpPr txBox="1"/>
          <p:nvPr/>
        </p:nvSpPr>
        <p:spPr>
          <a:xfrm>
            <a:off x="542260" y="5911702"/>
            <a:ext cx="7921256" cy="276999"/>
          </a:xfrm>
          <a:prstGeom prst="rect">
            <a:avLst/>
          </a:prstGeom>
          <a:noFill/>
        </p:spPr>
        <p:txBody>
          <a:bodyPr wrap="square" rtlCol="0">
            <a:spAutoFit/>
          </a:bodyPr>
          <a:lstStyle/>
          <a:p>
            <a:pPr algn="l"/>
            <a:r>
              <a:rPr lang="en-GB" sz="1200" i="0" dirty="0"/>
              <a:t>         </a:t>
            </a:r>
            <a:r>
              <a:rPr lang="en-GB" sz="1200" b="1" i="0" dirty="0">
                <a:solidFill>
                  <a:srgbClr val="FF0000"/>
                </a:solidFill>
              </a:rPr>
              <a:t>Orientation  	               Grain size                       Curve versus straight                           Blur</a:t>
            </a:r>
          </a:p>
        </p:txBody>
      </p:sp>
    </p:spTree>
    <p:extLst>
      <p:ext uri="{BB962C8B-B14F-4D97-AF65-F5344CB8AC3E}">
        <p14:creationId xmlns:p14="http://schemas.microsoft.com/office/powerpoint/2010/main" val="1013948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7274-C163-410D-8AE3-EBAC5286DE53}"/>
              </a:ext>
            </a:extLst>
          </p:cNvPr>
          <p:cNvSpPr>
            <a:spLocks noGrp="1"/>
          </p:cNvSpPr>
          <p:nvPr>
            <p:ph type="title"/>
          </p:nvPr>
        </p:nvSpPr>
        <p:spPr/>
        <p:txBody>
          <a:bodyPr/>
          <a:lstStyle/>
          <a:p>
            <a:r>
              <a:rPr lang="en-GB" dirty="0"/>
              <a:t>Interference and selective tuning</a:t>
            </a:r>
          </a:p>
        </p:txBody>
      </p:sp>
      <p:sp>
        <p:nvSpPr>
          <p:cNvPr id="3" name="Date Placeholder 2">
            <a:extLst>
              <a:ext uri="{FF2B5EF4-FFF2-40B4-BE49-F238E27FC236}">
                <a16:creationId xmlns:a16="http://schemas.microsoft.com/office/drawing/2014/main" id="{42021CC4-9D54-44DD-A614-919DA9100CDD}"/>
              </a:ext>
            </a:extLst>
          </p:cNvPr>
          <p:cNvSpPr>
            <a:spLocks noGrp="1"/>
          </p:cNvSpPr>
          <p:nvPr>
            <p:ph type="dt" sz="half" idx="10"/>
          </p:nvPr>
        </p:nvSpPr>
        <p:spPr/>
        <p:txBody>
          <a:bodyPr/>
          <a:lstStyle/>
          <a:p>
            <a:pPr>
              <a:defRPr/>
            </a:pPr>
            <a:fld id="{6F3A8850-2633-450C-80AF-4F548FFBC706}"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766F99CE-EB0C-4A6D-9BEB-A6C10612BC3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B565170-FDB1-40AF-9D22-9AEE9B5AFDA9}"/>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pic>
        <p:nvPicPr>
          <p:cNvPr id="7" name="Picture 6">
            <a:extLst>
              <a:ext uri="{FF2B5EF4-FFF2-40B4-BE49-F238E27FC236}">
                <a16:creationId xmlns:a16="http://schemas.microsoft.com/office/drawing/2014/main" id="{18ADA53E-0D99-40D4-9CC6-5BC207BDA1ED}"/>
              </a:ext>
            </a:extLst>
          </p:cNvPr>
          <p:cNvPicPr>
            <a:picLocks noChangeAspect="1"/>
          </p:cNvPicPr>
          <p:nvPr/>
        </p:nvPicPr>
        <p:blipFill>
          <a:blip r:embed="rId2"/>
          <a:stretch>
            <a:fillRect/>
          </a:stretch>
        </p:blipFill>
        <p:spPr>
          <a:xfrm>
            <a:off x="1810380" y="1373481"/>
            <a:ext cx="5268060" cy="1981477"/>
          </a:xfrm>
          <a:prstGeom prst="rect">
            <a:avLst/>
          </a:prstGeom>
        </p:spPr>
      </p:pic>
      <p:sp>
        <p:nvSpPr>
          <p:cNvPr id="8" name="TextBox 7">
            <a:extLst>
              <a:ext uri="{FF2B5EF4-FFF2-40B4-BE49-F238E27FC236}">
                <a16:creationId xmlns:a16="http://schemas.microsoft.com/office/drawing/2014/main" id="{1B9AEF1A-1FF5-4F4C-85D2-949CFC87D0A4}"/>
              </a:ext>
            </a:extLst>
          </p:cNvPr>
          <p:cNvSpPr txBox="1"/>
          <p:nvPr/>
        </p:nvSpPr>
        <p:spPr>
          <a:xfrm>
            <a:off x="542260" y="3625702"/>
            <a:ext cx="8038214"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As a general rule, like interferes with like</a:t>
            </a:r>
          </a:p>
          <a:p>
            <a:pPr marL="285750" indent="-285750" algn="l">
              <a:buFont typeface="Arial" panose="020B0604020202020204" pitchFamily="34" charset="0"/>
              <a:buChar char="•"/>
            </a:pPr>
            <a:r>
              <a:rPr lang="en-GB" sz="2000" i="0" dirty="0"/>
              <a:t>To minimize this kind of visual interference maximize feature-level differences between patterns of information</a:t>
            </a:r>
          </a:p>
          <a:p>
            <a:pPr marL="285750" indent="-285750" algn="l">
              <a:buFont typeface="Arial" panose="020B0604020202020204" pitchFamily="34" charset="0"/>
              <a:buChar char="•"/>
            </a:pPr>
            <a:r>
              <a:rPr lang="en-GB" sz="2000" i="0" dirty="0"/>
              <a:t>Attentional tuning operates at the feature level, rather than the level of patterns</a:t>
            </a:r>
          </a:p>
          <a:p>
            <a:pPr marL="285750" indent="-285750" algn="l">
              <a:buFont typeface="Arial" panose="020B0604020202020204" pitchFamily="34" charset="0"/>
              <a:buChar char="•"/>
            </a:pPr>
            <a:r>
              <a:rPr lang="en-GB" sz="2000" i="0" dirty="0"/>
              <a:t>Nevertheless, because patterns are made up of features we can also choose to attend to particular patterns if the basic features in the patterns are different</a:t>
            </a:r>
          </a:p>
        </p:txBody>
      </p:sp>
    </p:spTree>
    <p:extLst>
      <p:ext uri="{BB962C8B-B14F-4D97-AF65-F5344CB8AC3E}">
        <p14:creationId xmlns:p14="http://schemas.microsoft.com/office/powerpoint/2010/main" val="2179262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8DF7-92CB-47B2-8AD2-6646F179E884}"/>
              </a:ext>
            </a:extLst>
          </p:cNvPr>
          <p:cNvSpPr>
            <a:spLocks noGrp="1"/>
          </p:cNvSpPr>
          <p:nvPr>
            <p:ph type="title"/>
          </p:nvPr>
        </p:nvSpPr>
        <p:spPr/>
        <p:txBody>
          <a:bodyPr/>
          <a:lstStyle/>
          <a:p>
            <a:r>
              <a:rPr lang="en-GB" dirty="0"/>
              <a:t>Patterns, channels and attention</a:t>
            </a:r>
          </a:p>
        </p:txBody>
      </p:sp>
      <p:sp>
        <p:nvSpPr>
          <p:cNvPr id="3" name="Date Placeholder 2">
            <a:extLst>
              <a:ext uri="{FF2B5EF4-FFF2-40B4-BE49-F238E27FC236}">
                <a16:creationId xmlns:a16="http://schemas.microsoft.com/office/drawing/2014/main" id="{A2B9291B-234E-4AD2-9555-1E312F00F2A7}"/>
              </a:ext>
            </a:extLst>
          </p:cNvPr>
          <p:cNvSpPr>
            <a:spLocks noGrp="1"/>
          </p:cNvSpPr>
          <p:nvPr>
            <p:ph type="dt" sz="half" idx="10"/>
          </p:nvPr>
        </p:nvSpPr>
        <p:spPr/>
        <p:txBody>
          <a:bodyPr/>
          <a:lstStyle/>
          <a:p>
            <a:pPr>
              <a:defRPr/>
            </a:pPr>
            <a:fld id="{B84DDD41-DD8E-4714-AEE8-58DAD56CBCBE}"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559AAA78-DB49-40E6-8787-957676E267A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2C351DF-E42D-47AC-8A6A-BFCFA0AAF3A8}"/>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pic>
        <p:nvPicPr>
          <p:cNvPr id="7" name="Picture 6">
            <a:extLst>
              <a:ext uri="{FF2B5EF4-FFF2-40B4-BE49-F238E27FC236}">
                <a16:creationId xmlns:a16="http://schemas.microsoft.com/office/drawing/2014/main" id="{D5FCDC3F-5A1D-4E7C-BF3C-08DC0B76F742}"/>
              </a:ext>
            </a:extLst>
          </p:cNvPr>
          <p:cNvPicPr>
            <a:picLocks noChangeAspect="1"/>
          </p:cNvPicPr>
          <p:nvPr/>
        </p:nvPicPr>
        <p:blipFill>
          <a:blip r:embed="rId2"/>
          <a:stretch>
            <a:fillRect/>
          </a:stretch>
        </p:blipFill>
        <p:spPr>
          <a:xfrm>
            <a:off x="1477766" y="1172220"/>
            <a:ext cx="6020640" cy="2343477"/>
          </a:xfrm>
          <a:prstGeom prst="rect">
            <a:avLst/>
          </a:prstGeom>
        </p:spPr>
      </p:pic>
      <p:sp>
        <p:nvSpPr>
          <p:cNvPr id="8" name="TextBox 7">
            <a:extLst>
              <a:ext uri="{FF2B5EF4-FFF2-40B4-BE49-F238E27FC236}">
                <a16:creationId xmlns:a16="http://schemas.microsoft.com/office/drawing/2014/main" id="{8F22049F-5FF3-40D5-B04C-A024D2AF5D96}"/>
              </a:ext>
            </a:extLst>
          </p:cNvPr>
          <p:cNvSpPr txBox="1"/>
          <p:nvPr/>
        </p:nvSpPr>
        <p:spPr>
          <a:xfrm>
            <a:off x="255864" y="3909379"/>
            <a:ext cx="8632272" cy="193899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If many overlapping regions are to be shown then a heterogeneous channel-based approach can help</a:t>
            </a:r>
          </a:p>
          <a:p>
            <a:pPr marL="285750" indent="-285750" algn="l">
              <a:buFont typeface="Arial" panose="020B0604020202020204" pitchFamily="34" charset="0"/>
              <a:buChar char="•"/>
            </a:pPr>
            <a:r>
              <a:rPr lang="en-GB" sz="2000" i="0" dirty="0"/>
              <a:t>(a) every combination of five overlapping regions is shown.</a:t>
            </a:r>
          </a:p>
          <a:p>
            <a:pPr marL="285750" indent="-285750" algn="l">
              <a:buFont typeface="Arial" panose="020B0604020202020204" pitchFamily="34" charset="0"/>
              <a:buChar char="•"/>
            </a:pPr>
            <a:r>
              <a:rPr lang="en-GB" sz="2000" i="0" dirty="0"/>
              <a:t>(b) using colour is clearer, but still confusing</a:t>
            </a:r>
          </a:p>
          <a:p>
            <a:pPr marL="285750" indent="-285750" algn="l">
              <a:buFont typeface="Arial" panose="020B0604020202020204" pitchFamily="34" charset="0"/>
              <a:buChar char="•"/>
            </a:pPr>
            <a:r>
              <a:rPr lang="en-GB" sz="2000" i="0" dirty="0"/>
              <a:t>(c) uses colour, texture, and outline. Take any point and it is easy to see the set of regions to which it belongs</a:t>
            </a:r>
          </a:p>
        </p:txBody>
      </p:sp>
      <p:sp>
        <p:nvSpPr>
          <p:cNvPr id="9" name="TextBox 8">
            <a:extLst>
              <a:ext uri="{FF2B5EF4-FFF2-40B4-BE49-F238E27FC236}">
                <a16:creationId xmlns:a16="http://schemas.microsoft.com/office/drawing/2014/main" id="{F4A7B515-0010-403B-B5E9-4B6659EA6257}"/>
              </a:ext>
            </a:extLst>
          </p:cNvPr>
          <p:cNvSpPr txBox="1"/>
          <p:nvPr/>
        </p:nvSpPr>
        <p:spPr>
          <a:xfrm>
            <a:off x="1254642" y="3429000"/>
            <a:ext cx="6411592" cy="400110"/>
          </a:xfrm>
          <a:prstGeom prst="rect">
            <a:avLst/>
          </a:prstGeom>
          <a:noFill/>
        </p:spPr>
        <p:txBody>
          <a:bodyPr wrap="square" rtlCol="0">
            <a:spAutoFit/>
          </a:bodyPr>
          <a:lstStyle/>
          <a:p>
            <a:pPr algn="l"/>
            <a:r>
              <a:rPr lang="en-GB" sz="2000" i="0" dirty="0"/>
              <a:t>             (a)                         (b)                         (c)</a:t>
            </a:r>
          </a:p>
        </p:txBody>
      </p:sp>
    </p:spTree>
    <p:extLst>
      <p:ext uri="{BB962C8B-B14F-4D97-AF65-F5344CB8AC3E}">
        <p14:creationId xmlns:p14="http://schemas.microsoft.com/office/powerpoint/2010/main" val="2846815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5CE4A-DE7A-43F2-BC44-E29D11597AD4}"/>
              </a:ext>
            </a:extLst>
          </p:cNvPr>
          <p:cNvSpPr>
            <a:spLocks noGrp="1"/>
          </p:cNvSpPr>
          <p:nvPr>
            <p:ph type="title"/>
          </p:nvPr>
        </p:nvSpPr>
        <p:spPr/>
        <p:txBody>
          <a:bodyPr/>
          <a:lstStyle/>
          <a:p>
            <a:r>
              <a:rPr lang="en-GB" dirty="0"/>
              <a:t>Pattern learning</a:t>
            </a:r>
          </a:p>
        </p:txBody>
      </p:sp>
      <p:sp>
        <p:nvSpPr>
          <p:cNvPr id="3" name="Date Placeholder 2">
            <a:extLst>
              <a:ext uri="{FF2B5EF4-FFF2-40B4-BE49-F238E27FC236}">
                <a16:creationId xmlns:a16="http://schemas.microsoft.com/office/drawing/2014/main" id="{7BCB5AA5-0B5D-4CD8-A7BA-6FFAFA5C2A5E}"/>
              </a:ext>
            </a:extLst>
          </p:cNvPr>
          <p:cNvSpPr>
            <a:spLocks noGrp="1"/>
          </p:cNvSpPr>
          <p:nvPr>
            <p:ph type="dt" sz="half" idx="10"/>
          </p:nvPr>
        </p:nvSpPr>
        <p:spPr/>
        <p:txBody>
          <a:bodyPr/>
          <a:lstStyle/>
          <a:p>
            <a:pPr>
              <a:defRPr/>
            </a:pPr>
            <a:fld id="{23AA8857-E41A-4FB6-B7E7-D87157362398}"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80243E9D-1E31-4135-A56B-7E53C23A32D7}"/>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D962C6F-34F6-4EF6-8FC5-F4D1211027E7}"/>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pic>
        <p:nvPicPr>
          <p:cNvPr id="9" name="Picture 8">
            <a:extLst>
              <a:ext uri="{FF2B5EF4-FFF2-40B4-BE49-F238E27FC236}">
                <a16:creationId xmlns:a16="http://schemas.microsoft.com/office/drawing/2014/main" id="{6F3FEBBD-B1F6-4841-9C44-8774E0EB4C3E}"/>
              </a:ext>
            </a:extLst>
          </p:cNvPr>
          <p:cNvPicPr>
            <a:picLocks noChangeAspect="1"/>
          </p:cNvPicPr>
          <p:nvPr/>
        </p:nvPicPr>
        <p:blipFill>
          <a:blip r:embed="rId2"/>
          <a:stretch>
            <a:fillRect/>
          </a:stretch>
        </p:blipFill>
        <p:spPr>
          <a:xfrm>
            <a:off x="2749490" y="1469226"/>
            <a:ext cx="3496163" cy="857370"/>
          </a:xfrm>
          <a:prstGeom prst="rect">
            <a:avLst/>
          </a:prstGeom>
        </p:spPr>
      </p:pic>
      <p:sp>
        <p:nvSpPr>
          <p:cNvPr id="10" name="TextBox 9">
            <a:extLst>
              <a:ext uri="{FF2B5EF4-FFF2-40B4-BE49-F238E27FC236}">
                <a16:creationId xmlns:a16="http://schemas.microsoft.com/office/drawing/2014/main" id="{A8F12923-929D-4D9A-96EF-042F89DADA5C}"/>
              </a:ext>
            </a:extLst>
          </p:cNvPr>
          <p:cNvSpPr txBox="1"/>
          <p:nvPr/>
        </p:nvSpPr>
        <p:spPr>
          <a:xfrm>
            <a:off x="520995" y="2466753"/>
            <a:ext cx="8165805" cy="353943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There is a critical period in the first few years of life when the neural pattern-finding systems develop. The older we get, the worse we are at learning new patterns, and this seems to be especially true for the early stages of neural processing.</a:t>
            </a:r>
          </a:p>
          <a:p>
            <a:pPr marL="285750" indent="-285750" algn="l">
              <a:buFont typeface="Arial" panose="020B0604020202020204" pitchFamily="34" charset="0"/>
              <a:buChar char="•"/>
            </a:pPr>
            <a:r>
              <a:rPr lang="en-GB" sz="1600" i="0" dirty="0"/>
              <a:t>Someone who lives in New York will have more cells tuned to vertical and horizontal edges than who hunts in the tangle of a rainforest.</a:t>
            </a:r>
          </a:p>
          <a:p>
            <a:pPr marL="285750" indent="-285750" algn="l">
              <a:buFont typeface="Arial" panose="020B0604020202020204" pitchFamily="34" charset="0"/>
              <a:buChar char="•"/>
            </a:pPr>
            <a:r>
              <a:rPr lang="en-GB" sz="1600" i="0" dirty="0"/>
              <a:t>All visual thinking is skilled and depends on pattern learning.</a:t>
            </a:r>
          </a:p>
          <a:p>
            <a:pPr marL="285750" indent="-285750" algn="l">
              <a:buFont typeface="Arial" panose="020B0604020202020204" pitchFamily="34" charset="0"/>
              <a:buChar char="•"/>
            </a:pPr>
            <a:r>
              <a:rPr lang="en-GB" sz="1600" i="0" dirty="0"/>
              <a:t>As an individual becomes skilled, increasingly complex patterns become encoded for rapid processing at the higher levels of the what pathway.</a:t>
            </a:r>
          </a:p>
          <a:p>
            <a:pPr marL="285750" indent="-285750" algn="l">
              <a:buFont typeface="Arial" panose="020B0604020202020204" pitchFamily="34" charset="0"/>
              <a:buChar char="•"/>
            </a:pPr>
            <a:r>
              <a:rPr lang="en-GB" sz="1600" i="0" dirty="0"/>
              <a:t>For the beginning reader, a single fixation and a tenth of a second may be needed to process each letter shape. </a:t>
            </a:r>
          </a:p>
          <a:p>
            <a:pPr marL="285750" indent="-285750" algn="l">
              <a:buFont typeface="Arial" panose="020B0604020202020204" pitchFamily="34" charset="0"/>
              <a:buChar char="•"/>
            </a:pPr>
            <a:r>
              <a:rPr lang="en-GB" sz="1600" i="0" dirty="0"/>
              <a:t>The expert reader will be able to capture whole words as single perceptual chunks if they are common. </a:t>
            </a:r>
          </a:p>
          <a:p>
            <a:pPr marL="285750" indent="-285750" algn="l">
              <a:buFont typeface="Arial" panose="020B0604020202020204" pitchFamily="34" charset="0"/>
              <a:buChar char="•"/>
            </a:pPr>
            <a:r>
              <a:rPr lang="en-GB" sz="1600" i="0" dirty="0"/>
              <a:t>This gain in skill comes from developing connections in V4 neurons that transform the neurons into efficient processors of commonly seen patterns.</a:t>
            </a:r>
          </a:p>
        </p:txBody>
      </p:sp>
    </p:spTree>
    <p:extLst>
      <p:ext uri="{BB962C8B-B14F-4D97-AF65-F5344CB8AC3E}">
        <p14:creationId xmlns:p14="http://schemas.microsoft.com/office/powerpoint/2010/main" val="2595667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4209-317C-4B84-857A-FC952056ACFA}"/>
              </a:ext>
            </a:extLst>
          </p:cNvPr>
          <p:cNvSpPr>
            <a:spLocks noGrp="1"/>
          </p:cNvSpPr>
          <p:nvPr>
            <p:ph type="title"/>
          </p:nvPr>
        </p:nvSpPr>
        <p:spPr/>
        <p:txBody>
          <a:bodyPr/>
          <a:lstStyle/>
          <a:p>
            <a:r>
              <a:rPr lang="en-GB" dirty="0"/>
              <a:t>Spatial layout and patterns</a:t>
            </a:r>
          </a:p>
        </p:txBody>
      </p:sp>
      <p:sp>
        <p:nvSpPr>
          <p:cNvPr id="3" name="Date Placeholder 2">
            <a:extLst>
              <a:ext uri="{FF2B5EF4-FFF2-40B4-BE49-F238E27FC236}">
                <a16:creationId xmlns:a16="http://schemas.microsoft.com/office/drawing/2014/main" id="{574DD57B-C43D-40C3-9A83-1EC47B7DBBA6}"/>
              </a:ext>
            </a:extLst>
          </p:cNvPr>
          <p:cNvSpPr>
            <a:spLocks noGrp="1"/>
          </p:cNvSpPr>
          <p:nvPr>
            <p:ph type="dt" sz="half" idx="10"/>
          </p:nvPr>
        </p:nvSpPr>
        <p:spPr/>
        <p:txBody>
          <a:bodyPr/>
          <a:lstStyle/>
          <a:p>
            <a:pPr>
              <a:defRPr/>
            </a:pPr>
            <a:fld id="{31851A3A-960B-4223-AAC7-49008ADA36AD}"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AC1FBC63-35DA-4ECB-8A0E-66FBF54831E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6446211-AC16-4ACF-9B4D-4E3D8F3DE5F2}"/>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sp>
        <p:nvSpPr>
          <p:cNvPr id="6" name="TextBox 5">
            <a:extLst>
              <a:ext uri="{FF2B5EF4-FFF2-40B4-BE49-F238E27FC236}">
                <a16:creationId xmlns:a16="http://schemas.microsoft.com/office/drawing/2014/main" id="{8B82A648-6971-4DED-9631-41FA6FF4F8D4}"/>
              </a:ext>
            </a:extLst>
          </p:cNvPr>
          <p:cNvSpPr txBox="1"/>
          <p:nvPr/>
        </p:nvSpPr>
        <p:spPr>
          <a:xfrm>
            <a:off x="276447" y="1373481"/>
            <a:ext cx="8506046" cy="584775"/>
          </a:xfrm>
          <a:prstGeom prst="rect">
            <a:avLst/>
          </a:prstGeom>
          <a:noFill/>
        </p:spPr>
        <p:txBody>
          <a:bodyPr wrap="square" rtlCol="0">
            <a:spAutoFit/>
          </a:bodyPr>
          <a:lstStyle/>
          <a:p>
            <a:pPr algn="l"/>
            <a:r>
              <a:rPr lang="en-GB" sz="1600" i="0" dirty="0"/>
              <a:t>Pattern perception is more than contours and regions. Groups of objects can form patterns based on the proximity of the elements.</a:t>
            </a:r>
          </a:p>
        </p:txBody>
      </p:sp>
      <p:pic>
        <p:nvPicPr>
          <p:cNvPr id="8" name="Picture 7">
            <a:extLst>
              <a:ext uri="{FF2B5EF4-FFF2-40B4-BE49-F238E27FC236}">
                <a16:creationId xmlns:a16="http://schemas.microsoft.com/office/drawing/2014/main" id="{83BFC5F5-9B09-45BB-A299-D410F5C68EA7}"/>
              </a:ext>
            </a:extLst>
          </p:cNvPr>
          <p:cNvPicPr>
            <a:picLocks noChangeAspect="1"/>
          </p:cNvPicPr>
          <p:nvPr/>
        </p:nvPicPr>
        <p:blipFill>
          <a:blip r:embed="rId2"/>
          <a:stretch>
            <a:fillRect/>
          </a:stretch>
        </p:blipFill>
        <p:spPr>
          <a:xfrm>
            <a:off x="2030215" y="1958256"/>
            <a:ext cx="3810532" cy="1409897"/>
          </a:xfrm>
          <a:prstGeom prst="rect">
            <a:avLst/>
          </a:prstGeom>
        </p:spPr>
      </p:pic>
      <p:sp>
        <p:nvSpPr>
          <p:cNvPr id="9" name="TextBox 8">
            <a:extLst>
              <a:ext uri="{FF2B5EF4-FFF2-40B4-BE49-F238E27FC236}">
                <a16:creationId xmlns:a16="http://schemas.microsoft.com/office/drawing/2014/main" id="{70B51BA1-F5EC-46D3-9DC5-E9AEEDC16957}"/>
              </a:ext>
            </a:extLst>
          </p:cNvPr>
          <p:cNvSpPr txBox="1"/>
          <p:nvPr/>
        </p:nvSpPr>
        <p:spPr>
          <a:xfrm>
            <a:off x="435935" y="3551274"/>
            <a:ext cx="8250865"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Pattern detection mechanisms work on many scales; some neurons respond best to large shapes, others respond to smaller versions of those same shapes</a:t>
            </a:r>
          </a:p>
          <a:p>
            <a:pPr marL="285750" indent="-285750" algn="l">
              <a:buFont typeface="Arial" panose="020B0604020202020204" pitchFamily="34" charset="0"/>
              <a:buChar char="•"/>
            </a:pPr>
            <a:r>
              <a:rPr lang="en-GB" sz="1600" i="0" dirty="0"/>
              <a:t>V4 neurons still respond strongly to patterns despite distortions that stretch or rotate the pattern, so long as the distortion is not too extreme</a:t>
            </a:r>
          </a:p>
          <a:p>
            <a:pPr marL="285750" indent="-285750" algn="l">
              <a:buFont typeface="Arial" panose="020B0604020202020204" pitchFamily="34" charset="0"/>
              <a:buChar char="•"/>
            </a:pPr>
            <a:r>
              <a:rPr lang="en-GB" sz="1600" i="0" dirty="0"/>
              <a:t>This is a critical property that allows us to recognize shapes and patterns</a:t>
            </a:r>
          </a:p>
          <a:p>
            <a:pPr marL="285750" indent="-285750" algn="l">
              <a:buFont typeface="Arial" panose="020B0604020202020204" pitchFamily="34" charset="0"/>
              <a:buChar char="•"/>
            </a:pPr>
            <a:r>
              <a:rPr lang="en-GB" sz="1600" i="0" dirty="0"/>
              <a:t>A single V4 neuron might respond well to all of these different T patterns</a:t>
            </a:r>
          </a:p>
        </p:txBody>
      </p:sp>
      <p:pic>
        <p:nvPicPr>
          <p:cNvPr id="11" name="Picture 10">
            <a:extLst>
              <a:ext uri="{FF2B5EF4-FFF2-40B4-BE49-F238E27FC236}">
                <a16:creationId xmlns:a16="http://schemas.microsoft.com/office/drawing/2014/main" id="{AB564B7E-6238-4C6F-9CDA-A4F569362F37}"/>
              </a:ext>
            </a:extLst>
          </p:cNvPr>
          <p:cNvPicPr>
            <a:picLocks noChangeAspect="1"/>
          </p:cNvPicPr>
          <p:nvPr/>
        </p:nvPicPr>
        <p:blipFill>
          <a:blip r:embed="rId3"/>
          <a:stretch>
            <a:fillRect/>
          </a:stretch>
        </p:blipFill>
        <p:spPr>
          <a:xfrm>
            <a:off x="1830056" y="5141839"/>
            <a:ext cx="4763165" cy="781159"/>
          </a:xfrm>
          <a:prstGeom prst="rect">
            <a:avLst/>
          </a:prstGeom>
        </p:spPr>
      </p:pic>
    </p:spTree>
    <p:extLst>
      <p:ext uri="{BB962C8B-B14F-4D97-AF65-F5344CB8AC3E}">
        <p14:creationId xmlns:p14="http://schemas.microsoft.com/office/powerpoint/2010/main" val="732997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E31-C998-4338-B35F-A1B6756442A3}"/>
              </a:ext>
            </a:extLst>
          </p:cNvPr>
          <p:cNvSpPr>
            <a:spLocks noGrp="1"/>
          </p:cNvSpPr>
          <p:nvPr>
            <p:ph type="title"/>
          </p:nvPr>
        </p:nvSpPr>
        <p:spPr/>
        <p:txBody>
          <a:bodyPr/>
          <a:lstStyle/>
          <a:p>
            <a:r>
              <a:rPr lang="en-GB" dirty="0"/>
              <a:t>Horizontal and vertical</a:t>
            </a:r>
          </a:p>
        </p:txBody>
      </p:sp>
      <p:sp>
        <p:nvSpPr>
          <p:cNvPr id="3" name="Date Placeholder 2">
            <a:extLst>
              <a:ext uri="{FF2B5EF4-FFF2-40B4-BE49-F238E27FC236}">
                <a16:creationId xmlns:a16="http://schemas.microsoft.com/office/drawing/2014/main" id="{A7A7DAD4-3D1C-4597-BCDF-8B725B11B54C}"/>
              </a:ext>
            </a:extLst>
          </p:cNvPr>
          <p:cNvSpPr>
            <a:spLocks noGrp="1"/>
          </p:cNvSpPr>
          <p:nvPr>
            <p:ph type="dt" sz="half" idx="10"/>
          </p:nvPr>
        </p:nvSpPr>
        <p:spPr/>
        <p:txBody>
          <a:bodyPr/>
          <a:lstStyle/>
          <a:p>
            <a:pPr>
              <a:defRPr/>
            </a:pPr>
            <a:fld id="{FDFDE0E0-40B2-4E90-B4F7-A961C103E87F}"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727A853D-02FC-4D3B-8A36-48A200DFC17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FD024BC-85C3-4AA8-913B-8B58A0F6C4EE}"/>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sp>
        <p:nvSpPr>
          <p:cNvPr id="6" name="TextBox 5">
            <a:extLst>
              <a:ext uri="{FF2B5EF4-FFF2-40B4-BE49-F238E27FC236}">
                <a16:creationId xmlns:a16="http://schemas.microsoft.com/office/drawing/2014/main" id="{37545F8E-F40E-4F10-A772-56A69FEBD3FC}"/>
              </a:ext>
            </a:extLst>
          </p:cNvPr>
          <p:cNvSpPr txBox="1"/>
          <p:nvPr/>
        </p:nvSpPr>
        <p:spPr>
          <a:xfrm>
            <a:off x="414670" y="1392865"/>
            <a:ext cx="8451518"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up-down and the sideways directions are special. </a:t>
            </a:r>
          </a:p>
          <a:p>
            <a:pPr marL="285750" indent="-285750" algn="l">
              <a:buFont typeface="Arial" panose="020B0604020202020204" pitchFamily="34" charset="0"/>
              <a:buChar char="•"/>
            </a:pPr>
            <a:r>
              <a:rPr lang="en-GB" sz="1600" i="0" dirty="0"/>
              <a:t>We are very sensitive to whether something is exactly vertical or horizontal and can make this judgment far more accurately than judging if a line is oriented at forty-five degrees. Two reasons:</a:t>
            </a:r>
          </a:p>
          <a:p>
            <a:pPr marL="742950" lvl="1" indent="-285750">
              <a:buFont typeface="Arial" panose="020B0604020202020204" pitchFamily="34" charset="0"/>
              <a:buChar char="•"/>
            </a:pPr>
            <a:r>
              <a:rPr lang="en-GB" sz="1600" i="0" dirty="0"/>
              <a:t>maintaining our posture with respect to gravity; </a:t>
            </a:r>
          </a:p>
          <a:p>
            <a:pPr marL="742950" lvl="1" indent="-285750">
              <a:buFont typeface="Arial" panose="020B0604020202020204" pitchFamily="34" charset="0"/>
              <a:buChar char="•"/>
            </a:pPr>
            <a:r>
              <a:rPr lang="en-GB" sz="1600" i="0" dirty="0"/>
              <a:t>our modern world contains many vertically oriented rectangles and so more of our pattern-sensitive neurons become tuned to vertical and horizontal contours</a:t>
            </a:r>
          </a:p>
          <a:p>
            <a:pPr marL="285750" indent="-285750">
              <a:buFont typeface="Arial" panose="020B0604020202020204" pitchFamily="34" charset="0"/>
              <a:buChar char="•"/>
            </a:pPr>
            <a:r>
              <a:rPr lang="en-GB" sz="1600" i="0" dirty="0"/>
              <a:t>We can use this in design choices</a:t>
            </a:r>
          </a:p>
        </p:txBody>
      </p:sp>
      <p:pic>
        <p:nvPicPr>
          <p:cNvPr id="8" name="Picture 7">
            <a:extLst>
              <a:ext uri="{FF2B5EF4-FFF2-40B4-BE49-F238E27FC236}">
                <a16:creationId xmlns:a16="http://schemas.microsoft.com/office/drawing/2014/main" id="{B6688E16-E4E2-45BF-B72D-F645E2054BCA}"/>
              </a:ext>
            </a:extLst>
          </p:cNvPr>
          <p:cNvPicPr>
            <a:picLocks noChangeAspect="1"/>
          </p:cNvPicPr>
          <p:nvPr/>
        </p:nvPicPr>
        <p:blipFill>
          <a:blip r:embed="rId2"/>
          <a:stretch>
            <a:fillRect/>
          </a:stretch>
        </p:blipFill>
        <p:spPr>
          <a:xfrm>
            <a:off x="6133828" y="3771311"/>
            <a:ext cx="2871947" cy="1912940"/>
          </a:xfrm>
          <a:prstGeom prst="rect">
            <a:avLst/>
          </a:prstGeom>
        </p:spPr>
      </p:pic>
      <p:pic>
        <p:nvPicPr>
          <p:cNvPr id="10" name="Picture 9">
            <a:extLst>
              <a:ext uri="{FF2B5EF4-FFF2-40B4-BE49-F238E27FC236}">
                <a16:creationId xmlns:a16="http://schemas.microsoft.com/office/drawing/2014/main" id="{AAE9019B-8396-4A2B-94BD-3E2BCDE8FE5F}"/>
              </a:ext>
            </a:extLst>
          </p:cNvPr>
          <p:cNvPicPr>
            <a:picLocks noChangeAspect="1"/>
          </p:cNvPicPr>
          <p:nvPr/>
        </p:nvPicPr>
        <p:blipFill>
          <a:blip r:embed="rId3"/>
          <a:stretch>
            <a:fillRect/>
          </a:stretch>
        </p:blipFill>
        <p:spPr>
          <a:xfrm>
            <a:off x="424724" y="3752637"/>
            <a:ext cx="1486107" cy="1019317"/>
          </a:xfrm>
          <a:prstGeom prst="rect">
            <a:avLst/>
          </a:prstGeom>
        </p:spPr>
      </p:pic>
      <p:pic>
        <p:nvPicPr>
          <p:cNvPr id="12" name="Picture 11">
            <a:extLst>
              <a:ext uri="{FF2B5EF4-FFF2-40B4-BE49-F238E27FC236}">
                <a16:creationId xmlns:a16="http://schemas.microsoft.com/office/drawing/2014/main" id="{818356DE-E458-47D5-935B-9EA763F90EDE}"/>
              </a:ext>
            </a:extLst>
          </p:cNvPr>
          <p:cNvPicPr>
            <a:picLocks noChangeAspect="1"/>
          </p:cNvPicPr>
          <p:nvPr/>
        </p:nvPicPr>
        <p:blipFill>
          <a:blip r:embed="rId4"/>
          <a:stretch>
            <a:fillRect/>
          </a:stretch>
        </p:blipFill>
        <p:spPr>
          <a:xfrm>
            <a:off x="3010173" y="4132040"/>
            <a:ext cx="2781688" cy="253430"/>
          </a:xfrm>
          <a:prstGeom prst="rect">
            <a:avLst/>
          </a:prstGeom>
        </p:spPr>
      </p:pic>
      <p:sp>
        <p:nvSpPr>
          <p:cNvPr id="13" name="TextBox 12">
            <a:extLst>
              <a:ext uri="{FF2B5EF4-FFF2-40B4-BE49-F238E27FC236}">
                <a16:creationId xmlns:a16="http://schemas.microsoft.com/office/drawing/2014/main" id="{EC5D537B-9B0C-436D-A329-39B3C67A705D}"/>
              </a:ext>
            </a:extLst>
          </p:cNvPr>
          <p:cNvSpPr txBox="1"/>
          <p:nvPr/>
        </p:nvSpPr>
        <p:spPr>
          <a:xfrm>
            <a:off x="222348" y="4797343"/>
            <a:ext cx="2200940" cy="1169551"/>
          </a:xfrm>
          <a:prstGeom prst="rect">
            <a:avLst/>
          </a:prstGeom>
          <a:noFill/>
        </p:spPr>
        <p:txBody>
          <a:bodyPr wrap="square" rtlCol="0">
            <a:spAutoFit/>
          </a:bodyPr>
          <a:lstStyle/>
          <a:p>
            <a:pPr algn="l"/>
            <a:r>
              <a:rPr lang="en-GB" sz="1400" i="0" dirty="0"/>
              <a:t>The line on the right is only rotated 3 degrees from the vertical, yet this</a:t>
            </a:r>
          </a:p>
          <a:p>
            <a:pPr algn="l"/>
            <a:r>
              <a:rPr lang="en-GB" sz="1400" i="0" dirty="0"/>
              <a:t>departure from vertical is clearly evident</a:t>
            </a:r>
          </a:p>
        </p:txBody>
      </p:sp>
      <p:sp>
        <p:nvSpPr>
          <p:cNvPr id="14" name="TextBox 13">
            <a:extLst>
              <a:ext uri="{FF2B5EF4-FFF2-40B4-BE49-F238E27FC236}">
                <a16:creationId xmlns:a16="http://schemas.microsoft.com/office/drawing/2014/main" id="{A01BD012-D890-49D3-BBC9-50FCCBD706EE}"/>
              </a:ext>
            </a:extLst>
          </p:cNvPr>
          <p:cNvSpPr txBox="1"/>
          <p:nvPr/>
        </p:nvSpPr>
        <p:spPr>
          <a:xfrm>
            <a:off x="3434316" y="4732867"/>
            <a:ext cx="2357545" cy="954107"/>
          </a:xfrm>
          <a:prstGeom prst="rect">
            <a:avLst/>
          </a:prstGeom>
          <a:noFill/>
        </p:spPr>
        <p:txBody>
          <a:bodyPr wrap="square" rtlCol="0">
            <a:spAutoFit/>
          </a:bodyPr>
          <a:lstStyle/>
          <a:p>
            <a:pPr algn="l"/>
            <a:r>
              <a:rPr lang="en-GB" sz="1400" i="0" dirty="0"/>
              <a:t>We are extremely sensitive when judging small end-to-end misalignments of straight lines</a:t>
            </a:r>
          </a:p>
        </p:txBody>
      </p:sp>
    </p:spTree>
    <p:extLst>
      <p:ext uri="{BB962C8B-B14F-4D97-AF65-F5344CB8AC3E}">
        <p14:creationId xmlns:p14="http://schemas.microsoft.com/office/powerpoint/2010/main" val="4012933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789-CAEA-4661-8878-DA58AF0AE771}"/>
              </a:ext>
            </a:extLst>
          </p:cNvPr>
          <p:cNvSpPr>
            <a:spLocks noGrp="1"/>
          </p:cNvSpPr>
          <p:nvPr>
            <p:ph type="title"/>
          </p:nvPr>
        </p:nvSpPr>
        <p:spPr/>
        <p:txBody>
          <a:bodyPr/>
          <a:lstStyle/>
          <a:p>
            <a:r>
              <a:rPr lang="en-GB" dirty="0"/>
              <a:t>Pattern for relationships</a:t>
            </a:r>
          </a:p>
        </p:txBody>
      </p:sp>
      <p:sp>
        <p:nvSpPr>
          <p:cNvPr id="3" name="Date Placeholder 2">
            <a:extLst>
              <a:ext uri="{FF2B5EF4-FFF2-40B4-BE49-F238E27FC236}">
                <a16:creationId xmlns:a16="http://schemas.microsoft.com/office/drawing/2014/main" id="{DA7F31AC-0C2A-42B3-A9E8-10131624A5FC}"/>
              </a:ext>
            </a:extLst>
          </p:cNvPr>
          <p:cNvSpPr>
            <a:spLocks noGrp="1"/>
          </p:cNvSpPr>
          <p:nvPr>
            <p:ph type="dt" sz="half" idx="10"/>
          </p:nvPr>
        </p:nvSpPr>
        <p:spPr/>
        <p:txBody>
          <a:bodyPr/>
          <a:lstStyle/>
          <a:p>
            <a:pPr>
              <a:defRPr/>
            </a:pPr>
            <a:fld id="{B4CA65B2-E738-428D-8403-A694B80E9261}"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6658D272-B021-4A88-9E56-0DD3474077E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1427302-BE99-46D3-8942-073D7368093E}"/>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pic>
        <p:nvPicPr>
          <p:cNvPr id="7" name="Picture 6">
            <a:extLst>
              <a:ext uri="{FF2B5EF4-FFF2-40B4-BE49-F238E27FC236}">
                <a16:creationId xmlns:a16="http://schemas.microsoft.com/office/drawing/2014/main" id="{086CA1D0-387B-4AC3-A979-E1438854F2DA}"/>
              </a:ext>
            </a:extLst>
          </p:cNvPr>
          <p:cNvPicPr>
            <a:picLocks noChangeAspect="1"/>
          </p:cNvPicPr>
          <p:nvPr/>
        </p:nvPicPr>
        <p:blipFill>
          <a:blip r:embed="rId2"/>
          <a:stretch>
            <a:fillRect/>
          </a:stretch>
        </p:blipFill>
        <p:spPr>
          <a:xfrm>
            <a:off x="1469213" y="1409418"/>
            <a:ext cx="5801535" cy="2019582"/>
          </a:xfrm>
          <a:prstGeom prst="rect">
            <a:avLst/>
          </a:prstGeom>
        </p:spPr>
      </p:pic>
      <p:pic>
        <p:nvPicPr>
          <p:cNvPr id="9" name="Picture 8">
            <a:extLst>
              <a:ext uri="{FF2B5EF4-FFF2-40B4-BE49-F238E27FC236}">
                <a16:creationId xmlns:a16="http://schemas.microsoft.com/office/drawing/2014/main" id="{4375553E-DA77-4A7D-AEBE-267D7FD748AE}"/>
              </a:ext>
            </a:extLst>
          </p:cNvPr>
          <p:cNvPicPr>
            <a:picLocks noChangeAspect="1"/>
          </p:cNvPicPr>
          <p:nvPr/>
        </p:nvPicPr>
        <p:blipFill>
          <a:blip r:embed="rId3"/>
          <a:stretch>
            <a:fillRect/>
          </a:stretch>
        </p:blipFill>
        <p:spPr>
          <a:xfrm>
            <a:off x="1469213" y="3778104"/>
            <a:ext cx="5334744" cy="2114845"/>
          </a:xfrm>
          <a:prstGeom prst="rect">
            <a:avLst/>
          </a:prstGeom>
        </p:spPr>
      </p:pic>
    </p:spTree>
    <p:extLst>
      <p:ext uri="{BB962C8B-B14F-4D97-AF65-F5344CB8AC3E}">
        <p14:creationId xmlns:p14="http://schemas.microsoft.com/office/powerpoint/2010/main" val="3661732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F01-651B-4964-BE07-9F9159587560}"/>
              </a:ext>
            </a:extLst>
          </p:cNvPr>
          <p:cNvSpPr>
            <a:spLocks noGrp="1"/>
          </p:cNvSpPr>
          <p:nvPr>
            <p:ph type="title"/>
          </p:nvPr>
        </p:nvSpPr>
        <p:spPr/>
        <p:txBody>
          <a:bodyPr/>
          <a:lstStyle/>
          <a:p>
            <a:r>
              <a:rPr lang="en-GB" dirty="0"/>
              <a:t>Pattern queries</a:t>
            </a:r>
          </a:p>
        </p:txBody>
      </p:sp>
      <p:sp>
        <p:nvSpPr>
          <p:cNvPr id="3" name="Date Placeholder 2">
            <a:extLst>
              <a:ext uri="{FF2B5EF4-FFF2-40B4-BE49-F238E27FC236}">
                <a16:creationId xmlns:a16="http://schemas.microsoft.com/office/drawing/2014/main" id="{594C168F-C2C1-4AB3-8CF1-DF9DCD4416AD}"/>
              </a:ext>
            </a:extLst>
          </p:cNvPr>
          <p:cNvSpPr>
            <a:spLocks noGrp="1"/>
          </p:cNvSpPr>
          <p:nvPr>
            <p:ph type="dt" sz="half" idx="10"/>
          </p:nvPr>
        </p:nvSpPr>
        <p:spPr/>
        <p:txBody>
          <a:bodyPr/>
          <a:lstStyle/>
          <a:p>
            <a:pPr>
              <a:defRPr/>
            </a:pPr>
            <a:fld id="{CB0C41B4-DB4C-4521-BB57-88634CB38DF9}"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5B9F628D-0063-475C-A993-B2B2DEC1BB1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FC960CE-4BD3-4001-A701-2BA96E0FFC86}"/>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pic>
        <p:nvPicPr>
          <p:cNvPr id="7" name="Picture 6">
            <a:extLst>
              <a:ext uri="{FF2B5EF4-FFF2-40B4-BE49-F238E27FC236}">
                <a16:creationId xmlns:a16="http://schemas.microsoft.com/office/drawing/2014/main" id="{09CFC1B5-10F9-41A3-BBDF-434C9E5F8E97}"/>
              </a:ext>
            </a:extLst>
          </p:cNvPr>
          <p:cNvPicPr>
            <a:picLocks noChangeAspect="1"/>
          </p:cNvPicPr>
          <p:nvPr/>
        </p:nvPicPr>
        <p:blipFill>
          <a:blip r:embed="rId2"/>
          <a:stretch>
            <a:fillRect/>
          </a:stretch>
        </p:blipFill>
        <p:spPr>
          <a:xfrm>
            <a:off x="635018" y="1133693"/>
            <a:ext cx="5534797" cy="2886478"/>
          </a:xfrm>
          <a:prstGeom prst="rect">
            <a:avLst/>
          </a:prstGeom>
        </p:spPr>
      </p:pic>
      <p:sp>
        <p:nvSpPr>
          <p:cNvPr id="8" name="TextBox 7">
            <a:extLst>
              <a:ext uri="{FF2B5EF4-FFF2-40B4-BE49-F238E27FC236}">
                <a16:creationId xmlns:a16="http://schemas.microsoft.com/office/drawing/2014/main" id="{64497272-2C82-48AC-B4C7-A11A9CE7E93E}"/>
              </a:ext>
            </a:extLst>
          </p:cNvPr>
          <p:cNvSpPr txBox="1"/>
          <p:nvPr/>
        </p:nvSpPr>
        <p:spPr>
          <a:xfrm>
            <a:off x="546109" y="3950083"/>
            <a:ext cx="8051781" cy="2308324"/>
          </a:xfrm>
          <a:prstGeom prst="rect">
            <a:avLst/>
          </a:prstGeom>
          <a:noFill/>
        </p:spPr>
        <p:txBody>
          <a:bodyPr wrap="square" rtlCol="0">
            <a:spAutoFit/>
          </a:bodyPr>
          <a:lstStyle/>
          <a:p>
            <a:pPr marL="342900" indent="-342900" algn="l">
              <a:buFont typeface="+mj-lt"/>
              <a:buAutoNum type="arabicPeriod"/>
            </a:pPr>
            <a:r>
              <a:rPr lang="en-GB" sz="1600" i="0" dirty="0"/>
              <a:t>Determine fish catch as it varies over time. Common tasks are to determine when the maximum and minimum catches occurred, and whether the catch is trending up or down.</a:t>
            </a:r>
          </a:p>
          <a:p>
            <a:pPr marL="342900" indent="-342900" algn="l">
              <a:buFont typeface="+mj-lt"/>
              <a:buAutoNum type="arabicPeriod"/>
            </a:pPr>
            <a:r>
              <a:rPr lang="en-GB" sz="1600" i="0" dirty="0"/>
              <a:t>Often people reason by comparing one graph against another. Is the fish catch is correlated with water temperature? Design note: Visual queries to find corresponding patterns are much easier to make if the two graphs can be combined.</a:t>
            </a:r>
          </a:p>
          <a:p>
            <a:pPr marL="342900" indent="-342900" algn="l">
              <a:buFont typeface="+mj-lt"/>
              <a:buAutoNum type="arabicPeriod"/>
            </a:pPr>
            <a:r>
              <a:rPr lang="en-GB" sz="1600" i="0" dirty="0"/>
              <a:t>A degree of uncertainty in measurements can be represented by a broad swathe showing the uncertainty range at each point. </a:t>
            </a:r>
          </a:p>
        </p:txBody>
      </p:sp>
      <p:sp>
        <p:nvSpPr>
          <p:cNvPr id="9" name="TextBox 8">
            <a:extLst>
              <a:ext uri="{FF2B5EF4-FFF2-40B4-BE49-F238E27FC236}">
                <a16:creationId xmlns:a16="http://schemas.microsoft.com/office/drawing/2014/main" id="{7838AC05-459F-49CA-AC76-6235544882D1}"/>
              </a:ext>
            </a:extLst>
          </p:cNvPr>
          <p:cNvSpPr txBox="1"/>
          <p:nvPr/>
        </p:nvSpPr>
        <p:spPr>
          <a:xfrm>
            <a:off x="6347637" y="1594884"/>
            <a:ext cx="2424223" cy="1384995"/>
          </a:xfrm>
          <a:prstGeom prst="rect">
            <a:avLst/>
          </a:prstGeom>
          <a:noFill/>
        </p:spPr>
        <p:txBody>
          <a:bodyPr wrap="square" rtlCol="0">
            <a:spAutoFit/>
          </a:bodyPr>
          <a:lstStyle/>
          <a:p>
            <a:pPr algn="l"/>
            <a:r>
              <a:rPr lang="en-GB" sz="1600" i="0" dirty="0"/>
              <a:t>Line Graph: Supports reasoning about how one measured variable changes with another</a:t>
            </a:r>
            <a:endParaRPr lang="en-GB" sz="2000" i="0" dirty="0"/>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83762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2C5D-8301-4E8D-BB20-0CEBFA635D5D}"/>
              </a:ext>
            </a:extLst>
          </p:cNvPr>
          <p:cNvSpPr>
            <a:spLocks noGrp="1"/>
          </p:cNvSpPr>
          <p:nvPr>
            <p:ph type="title"/>
          </p:nvPr>
        </p:nvSpPr>
        <p:spPr/>
        <p:txBody>
          <a:bodyPr/>
          <a:lstStyle/>
          <a:p>
            <a:r>
              <a:rPr lang="en-GB" dirty="0"/>
              <a:t>Semantic pattern mappings</a:t>
            </a:r>
          </a:p>
        </p:txBody>
      </p:sp>
      <p:sp>
        <p:nvSpPr>
          <p:cNvPr id="3" name="Date Placeholder 2">
            <a:extLst>
              <a:ext uri="{FF2B5EF4-FFF2-40B4-BE49-F238E27FC236}">
                <a16:creationId xmlns:a16="http://schemas.microsoft.com/office/drawing/2014/main" id="{243F3711-D2F7-4BDB-92AD-DA9F0FB278F5}"/>
              </a:ext>
            </a:extLst>
          </p:cNvPr>
          <p:cNvSpPr>
            <a:spLocks noGrp="1"/>
          </p:cNvSpPr>
          <p:nvPr>
            <p:ph type="dt" sz="half" idx="10"/>
          </p:nvPr>
        </p:nvSpPr>
        <p:spPr/>
        <p:txBody>
          <a:bodyPr/>
          <a:lstStyle/>
          <a:p>
            <a:pPr>
              <a:defRPr/>
            </a:pPr>
            <a:fld id="{9E8D5B14-CEF5-49FA-A33D-6D8A436144F7}"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C22108FD-9FA4-47A4-8E1B-80F4F4620C0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B1FECA2-6685-449D-B026-ADEF4BA7E0E1}"/>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pic>
        <p:nvPicPr>
          <p:cNvPr id="7" name="Picture 6">
            <a:extLst>
              <a:ext uri="{FF2B5EF4-FFF2-40B4-BE49-F238E27FC236}">
                <a16:creationId xmlns:a16="http://schemas.microsoft.com/office/drawing/2014/main" id="{6B6A1BF8-6AC6-406D-B788-F7303BC0EEB1}"/>
              </a:ext>
            </a:extLst>
          </p:cNvPr>
          <p:cNvPicPr>
            <a:picLocks noChangeAspect="1"/>
          </p:cNvPicPr>
          <p:nvPr/>
        </p:nvPicPr>
        <p:blipFill>
          <a:blip r:embed="rId2"/>
          <a:stretch>
            <a:fillRect/>
          </a:stretch>
        </p:blipFill>
        <p:spPr>
          <a:xfrm>
            <a:off x="1342574" y="1523734"/>
            <a:ext cx="6458851" cy="3810532"/>
          </a:xfrm>
          <a:prstGeom prst="rect">
            <a:avLst/>
          </a:prstGeom>
        </p:spPr>
      </p:pic>
    </p:spTree>
    <p:extLst>
      <p:ext uri="{BB962C8B-B14F-4D97-AF65-F5344CB8AC3E}">
        <p14:creationId xmlns:p14="http://schemas.microsoft.com/office/powerpoint/2010/main" val="2661659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EAD8-C4FF-4991-80F6-C19935F68CC4}"/>
              </a:ext>
            </a:extLst>
          </p:cNvPr>
          <p:cNvSpPr>
            <a:spLocks noGrp="1"/>
          </p:cNvSpPr>
          <p:nvPr>
            <p:ph type="title"/>
          </p:nvPr>
        </p:nvSpPr>
        <p:spPr/>
        <p:txBody>
          <a:bodyPr/>
          <a:lstStyle/>
          <a:p>
            <a:r>
              <a:rPr lang="en-GB" dirty="0"/>
              <a:t>Conclusions</a:t>
            </a:r>
          </a:p>
        </p:txBody>
      </p:sp>
      <p:sp>
        <p:nvSpPr>
          <p:cNvPr id="3" name="Date Placeholder 2">
            <a:extLst>
              <a:ext uri="{FF2B5EF4-FFF2-40B4-BE49-F238E27FC236}">
                <a16:creationId xmlns:a16="http://schemas.microsoft.com/office/drawing/2014/main" id="{23432250-3451-4D8D-A2AB-D25447904633}"/>
              </a:ext>
            </a:extLst>
          </p:cNvPr>
          <p:cNvSpPr>
            <a:spLocks noGrp="1"/>
          </p:cNvSpPr>
          <p:nvPr>
            <p:ph type="dt" sz="half" idx="10"/>
          </p:nvPr>
        </p:nvSpPr>
        <p:spPr/>
        <p:txBody>
          <a:bodyPr/>
          <a:lstStyle/>
          <a:p>
            <a:pPr>
              <a:defRPr/>
            </a:pPr>
            <a:fld id="{931EBDEC-EA3E-41BA-AB6E-BD196D79F3BE}"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826BB542-74EC-4069-9FF1-E403C0736B4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9AEE71B-E7CB-447A-9191-C0B08EE6CA3C}"/>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sp>
        <p:nvSpPr>
          <p:cNvPr id="6" name="TextBox 5">
            <a:extLst>
              <a:ext uri="{FF2B5EF4-FFF2-40B4-BE49-F238E27FC236}">
                <a16:creationId xmlns:a16="http://schemas.microsoft.com/office/drawing/2014/main" id="{B769CFDC-4355-4E29-9977-DBD2CC2C382F}"/>
              </a:ext>
            </a:extLst>
          </p:cNvPr>
          <p:cNvSpPr txBox="1"/>
          <p:nvPr/>
        </p:nvSpPr>
        <p:spPr>
          <a:xfrm>
            <a:off x="372140" y="1605516"/>
            <a:ext cx="8314660"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Leaving aside people with special visual problems, and concentrating on urban dwellers, at the level of V1 everyone is pretty much the same, and this means that design rules based on V1 properties will be universal</a:t>
            </a:r>
          </a:p>
          <a:p>
            <a:pPr marL="285750" indent="-285750" algn="l">
              <a:buFont typeface="Arial" panose="020B0604020202020204" pitchFamily="34" charset="0"/>
              <a:buChar char="•"/>
            </a:pPr>
            <a:r>
              <a:rPr lang="en-GB" sz="2000" i="0" dirty="0"/>
              <a:t>Spatial analogies are fundamental to human reasoning, which is ultimately grounded in human experience gained by interacting with the environment</a:t>
            </a:r>
          </a:p>
          <a:p>
            <a:pPr marL="285750" indent="-285750" algn="l">
              <a:buFont typeface="Arial" panose="020B0604020202020204" pitchFamily="34" charset="0"/>
              <a:buChar char="•"/>
            </a:pPr>
            <a:r>
              <a:rPr lang="en-GB" sz="2000" i="0" dirty="0"/>
              <a:t>The sequence of processing from V1 through the inferotemporal cortex can be thought of as a series of ever more complex pattern processors, with the patterns at each level being made up of the simpler patterns processed by the preceding levels</a:t>
            </a:r>
          </a:p>
          <a:p>
            <a:pPr marL="285750" indent="-285750" algn="l">
              <a:buFont typeface="Arial" panose="020B0604020202020204" pitchFamily="34" charset="0"/>
              <a:buChar char="•"/>
            </a:pPr>
            <a:r>
              <a:rPr lang="en-GB" sz="2000" i="0" dirty="0"/>
              <a:t>Thus complex patterns are patterns of patterns </a:t>
            </a:r>
          </a:p>
        </p:txBody>
      </p:sp>
    </p:spTree>
    <p:extLst>
      <p:ext uri="{BB962C8B-B14F-4D97-AF65-F5344CB8AC3E}">
        <p14:creationId xmlns:p14="http://schemas.microsoft.com/office/powerpoint/2010/main" val="137579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3 of Ware</a:t>
            </a:r>
          </a:p>
          <a:p>
            <a:r>
              <a:rPr lang="en-GB" altLang="en-US" dirty="0"/>
              <a:t>Understand how patterns are constructed and reconstructed from the real world</a:t>
            </a:r>
          </a:p>
          <a:p>
            <a:r>
              <a:rPr lang="en-GB" altLang="en-US" dirty="0"/>
              <a:t>Able to apply this understanding to solve design problems</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C85E-DE14-407B-8B92-A103754FE7C5}"/>
              </a:ext>
            </a:extLst>
          </p:cNvPr>
          <p:cNvSpPr>
            <a:spLocks noGrp="1"/>
          </p:cNvSpPr>
          <p:nvPr>
            <p:ph type="title"/>
          </p:nvPr>
        </p:nvSpPr>
        <p:spPr/>
        <p:txBody>
          <a:bodyPr/>
          <a:lstStyle/>
          <a:p>
            <a:r>
              <a:rPr lang="en-GB" dirty="0"/>
              <a:t>Pattern formation</a:t>
            </a:r>
          </a:p>
        </p:txBody>
      </p:sp>
      <p:sp>
        <p:nvSpPr>
          <p:cNvPr id="3" name="Date Placeholder 2">
            <a:extLst>
              <a:ext uri="{FF2B5EF4-FFF2-40B4-BE49-F238E27FC236}">
                <a16:creationId xmlns:a16="http://schemas.microsoft.com/office/drawing/2014/main" id="{B6372AD4-05AB-4439-B409-A6F4F4C4C5B0}"/>
              </a:ext>
            </a:extLst>
          </p:cNvPr>
          <p:cNvSpPr>
            <a:spLocks noGrp="1"/>
          </p:cNvSpPr>
          <p:nvPr>
            <p:ph type="dt" sz="half" idx="10"/>
          </p:nvPr>
        </p:nvSpPr>
        <p:spPr/>
        <p:txBody>
          <a:bodyPr/>
          <a:lstStyle/>
          <a:p>
            <a:pPr>
              <a:defRPr/>
            </a:pPr>
            <a:fld id="{64A4CEF6-8E55-4EC6-90EE-1A275AFFE2E5}"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66AE625F-6F6F-4089-A51E-0D5BDAED090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D51C4E5-8EF5-4724-962F-0B26D9488E56}"/>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sp>
        <p:nvSpPr>
          <p:cNvPr id="6" name="TextBox 5">
            <a:extLst>
              <a:ext uri="{FF2B5EF4-FFF2-40B4-BE49-F238E27FC236}">
                <a16:creationId xmlns:a16="http://schemas.microsoft.com/office/drawing/2014/main" id="{7C4352A1-9FF9-471A-990C-E94DBE089EF0}"/>
              </a:ext>
            </a:extLst>
          </p:cNvPr>
          <p:cNvSpPr txBox="1"/>
          <p:nvPr/>
        </p:nvSpPr>
        <p:spPr>
          <a:xfrm>
            <a:off x="297712" y="1616149"/>
            <a:ext cx="8165804"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Patterns are formed in a middle ground of fluid dynamic visual processing that both pulls meaningful patterns from features in V1 and imposes order</a:t>
            </a:r>
          </a:p>
          <a:p>
            <a:pPr marL="285750" indent="-285750" algn="l">
              <a:buFont typeface="Arial" panose="020B0604020202020204" pitchFamily="34" charset="0"/>
              <a:buChar char="•"/>
            </a:pPr>
            <a:r>
              <a:rPr lang="en-GB" sz="2000" i="0" dirty="0"/>
              <a:t>Understanding how patterns are constructed and reconstructed can tell us a lot about the design problems of organizing space, either in ways that are unambiguous and clear, or in ways that are subject to multiple interpretations</a:t>
            </a:r>
          </a:p>
          <a:p>
            <a:pPr marL="285750" indent="-285750" algn="l">
              <a:buFont typeface="Arial" panose="020B0604020202020204" pitchFamily="34" charset="0"/>
              <a:buChar char="•"/>
            </a:pPr>
            <a:r>
              <a:rPr lang="en-GB" sz="2000" i="0" dirty="0"/>
              <a:t>Two-dimensional patterns are fundamental for two reasons:</a:t>
            </a:r>
          </a:p>
          <a:p>
            <a:pPr marL="742950" lvl="1" indent="-285750">
              <a:buFont typeface="Arial" panose="020B0604020202020204" pitchFamily="34" charset="0"/>
              <a:buChar char="•"/>
            </a:pPr>
            <a:r>
              <a:rPr lang="en-GB" sz="2000" i="0" dirty="0"/>
              <a:t>They are the precursors of objects</a:t>
            </a:r>
          </a:p>
          <a:p>
            <a:pPr marL="742950" lvl="1" indent="-285750">
              <a:buFont typeface="Arial" panose="020B0604020202020204" pitchFamily="34" charset="0"/>
              <a:buChar char="•"/>
            </a:pPr>
            <a:r>
              <a:rPr lang="en-GB" sz="2000" i="0" dirty="0"/>
              <a:t>They can be a relationship between objects</a:t>
            </a:r>
          </a:p>
          <a:p>
            <a:pPr marL="285750" indent="-285750">
              <a:buFont typeface="Arial" panose="020B0604020202020204" pitchFamily="34" charset="0"/>
              <a:buChar char="•"/>
            </a:pPr>
            <a:r>
              <a:rPr lang="en-GB" sz="2000" i="0" dirty="0"/>
              <a:t>In some ways, pattern finding is the very essence of visual thinking, and often to perceive a pattern is to solve a problem</a:t>
            </a:r>
          </a:p>
        </p:txBody>
      </p:sp>
    </p:spTree>
    <p:extLst>
      <p:ext uri="{BB962C8B-B14F-4D97-AF65-F5344CB8AC3E}">
        <p14:creationId xmlns:p14="http://schemas.microsoft.com/office/powerpoint/2010/main" val="323455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C35E-019D-4232-84A8-31EF619D3F11}"/>
              </a:ext>
            </a:extLst>
          </p:cNvPr>
          <p:cNvSpPr>
            <a:spLocks noGrp="1"/>
          </p:cNvSpPr>
          <p:nvPr>
            <p:ph type="title"/>
          </p:nvPr>
        </p:nvSpPr>
        <p:spPr/>
        <p:txBody>
          <a:bodyPr/>
          <a:lstStyle/>
          <a:p>
            <a:r>
              <a:rPr lang="en-GB" dirty="0"/>
              <a:t>Space and depth perception</a:t>
            </a:r>
          </a:p>
        </p:txBody>
      </p:sp>
      <p:sp>
        <p:nvSpPr>
          <p:cNvPr id="3" name="Date Placeholder 2">
            <a:extLst>
              <a:ext uri="{FF2B5EF4-FFF2-40B4-BE49-F238E27FC236}">
                <a16:creationId xmlns:a16="http://schemas.microsoft.com/office/drawing/2014/main" id="{EFBDA008-8040-4EF8-8AA0-D26912B51B3C}"/>
              </a:ext>
            </a:extLst>
          </p:cNvPr>
          <p:cNvSpPr>
            <a:spLocks noGrp="1"/>
          </p:cNvSpPr>
          <p:nvPr>
            <p:ph type="dt" sz="half" idx="10"/>
          </p:nvPr>
        </p:nvSpPr>
        <p:spPr/>
        <p:txBody>
          <a:bodyPr/>
          <a:lstStyle/>
          <a:p>
            <a:pPr>
              <a:defRPr/>
            </a:pPr>
            <a:fld id="{3FD6C77F-6214-4C5E-985E-2BA8B63449D9}"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C12B202A-306F-48DF-B99F-D76436AD373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BA84B91-DE77-41A4-AA84-7FA6830727DC}"/>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pic>
        <p:nvPicPr>
          <p:cNvPr id="7" name="Picture 6">
            <a:extLst>
              <a:ext uri="{FF2B5EF4-FFF2-40B4-BE49-F238E27FC236}">
                <a16:creationId xmlns:a16="http://schemas.microsoft.com/office/drawing/2014/main" id="{12B2A0D8-1AC2-41A1-B6A0-E677D0F8BB9C}"/>
              </a:ext>
            </a:extLst>
          </p:cNvPr>
          <p:cNvPicPr>
            <a:picLocks noChangeAspect="1"/>
          </p:cNvPicPr>
          <p:nvPr/>
        </p:nvPicPr>
        <p:blipFill>
          <a:blip r:embed="rId2"/>
          <a:stretch>
            <a:fillRect/>
          </a:stretch>
        </p:blipFill>
        <p:spPr>
          <a:xfrm>
            <a:off x="313731" y="1526660"/>
            <a:ext cx="4258269" cy="1571844"/>
          </a:xfrm>
          <a:prstGeom prst="rect">
            <a:avLst/>
          </a:prstGeom>
        </p:spPr>
      </p:pic>
      <p:pic>
        <p:nvPicPr>
          <p:cNvPr id="9" name="Picture 8">
            <a:extLst>
              <a:ext uri="{FF2B5EF4-FFF2-40B4-BE49-F238E27FC236}">
                <a16:creationId xmlns:a16="http://schemas.microsoft.com/office/drawing/2014/main" id="{46D125D1-F2EB-40E7-A326-F38B92FF6336}"/>
              </a:ext>
            </a:extLst>
          </p:cNvPr>
          <p:cNvPicPr>
            <a:picLocks noChangeAspect="1"/>
          </p:cNvPicPr>
          <p:nvPr/>
        </p:nvPicPr>
        <p:blipFill>
          <a:blip r:embed="rId3"/>
          <a:stretch>
            <a:fillRect/>
          </a:stretch>
        </p:blipFill>
        <p:spPr>
          <a:xfrm>
            <a:off x="623106" y="3303250"/>
            <a:ext cx="3820058" cy="2734057"/>
          </a:xfrm>
          <a:prstGeom prst="rect">
            <a:avLst/>
          </a:prstGeom>
        </p:spPr>
      </p:pic>
      <p:sp>
        <p:nvSpPr>
          <p:cNvPr id="10" name="TextBox 9">
            <a:extLst>
              <a:ext uri="{FF2B5EF4-FFF2-40B4-BE49-F238E27FC236}">
                <a16:creationId xmlns:a16="http://schemas.microsoft.com/office/drawing/2014/main" id="{AC181456-F5F4-4C26-80E9-69C312F49ED9}"/>
              </a:ext>
            </a:extLst>
          </p:cNvPr>
          <p:cNvSpPr txBox="1"/>
          <p:nvPr/>
        </p:nvSpPr>
        <p:spPr>
          <a:xfrm>
            <a:off x="4695568" y="1526660"/>
            <a:ext cx="4134701" cy="4524315"/>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About a million fibres in each optic nerve transmit to the brain information about the world in the combined up-down and sideways dimensions </a:t>
            </a:r>
          </a:p>
          <a:p>
            <a:pPr marL="285750" indent="-285750" algn="l">
              <a:buFont typeface="Arial" panose="020B0604020202020204" pitchFamily="34" charset="0"/>
              <a:buChar char="•"/>
            </a:pPr>
            <a:r>
              <a:rPr lang="en-GB" sz="1600" i="0" dirty="0"/>
              <a:t>For each of those points of information there is, at best, one additional piece of distance information relating specifically to the away dimension, and this extra information must be </a:t>
            </a:r>
            <a:r>
              <a:rPr lang="en-GB" sz="1600" b="1" i="0" dirty="0">
                <a:solidFill>
                  <a:srgbClr val="7629FF"/>
                </a:solidFill>
              </a:rPr>
              <a:t>indirectly inferred</a:t>
            </a:r>
            <a:endParaRPr lang="en-GB" sz="1600" i="0" dirty="0"/>
          </a:p>
          <a:p>
            <a:pPr marL="285750" indent="-285750" algn="l">
              <a:buFont typeface="Arial" panose="020B0604020202020204" pitchFamily="34" charset="0"/>
              <a:buChar char="•"/>
            </a:pPr>
            <a:r>
              <a:rPr lang="en-GB" sz="1600" i="0" dirty="0"/>
              <a:t>Sometimes people say visual space has 2.5 dimensions</a:t>
            </a:r>
          </a:p>
          <a:p>
            <a:pPr marL="285750" indent="-285750" algn="l">
              <a:buFont typeface="Arial" panose="020B0604020202020204" pitchFamily="34" charset="0"/>
              <a:buChar char="•"/>
            </a:pPr>
            <a:r>
              <a:rPr lang="en-GB" sz="1600" i="0" dirty="0"/>
              <a:t>It would be more accurate to say that visual space has 2.05 dimensions</a:t>
            </a:r>
          </a:p>
          <a:p>
            <a:pPr marL="285750" indent="-285750" algn="l">
              <a:buFont typeface="Arial" panose="020B0604020202020204" pitchFamily="34" charset="0"/>
              <a:buChar char="•"/>
            </a:pPr>
            <a:r>
              <a:rPr lang="en-GB" sz="1600" b="1" i="0" dirty="0">
                <a:solidFill>
                  <a:srgbClr val="7629FF"/>
                </a:solidFill>
              </a:rPr>
              <a:t>Image plane </a:t>
            </a:r>
            <a:r>
              <a:rPr lang="en-GB" sz="1600" i="0" dirty="0"/>
              <a:t>refers to </a:t>
            </a:r>
            <a:r>
              <a:rPr lang="en-GB" sz="1600" dirty="0"/>
              <a:t>up-down</a:t>
            </a:r>
            <a:r>
              <a:rPr lang="en-GB" sz="1600" i="0" dirty="0"/>
              <a:t> and </a:t>
            </a:r>
            <a:r>
              <a:rPr lang="en-GB" sz="1600" dirty="0"/>
              <a:t>sideways</a:t>
            </a:r>
            <a:r>
              <a:rPr lang="en-GB" sz="1600" i="0" dirty="0"/>
              <a:t> dimensions combined </a:t>
            </a:r>
          </a:p>
          <a:p>
            <a:pPr marL="285750" indent="-285750" algn="l">
              <a:buFont typeface="Arial" panose="020B0604020202020204" pitchFamily="34" charset="0"/>
              <a:buChar char="•"/>
            </a:pPr>
            <a:r>
              <a:rPr lang="en-GB" sz="1600" b="1" i="0" dirty="0">
                <a:solidFill>
                  <a:srgbClr val="7629FF"/>
                </a:solidFill>
              </a:rPr>
              <a:t>Depth</a:t>
            </a:r>
            <a:r>
              <a:rPr lang="en-GB" sz="1600" i="0" dirty="0"/>
              <a:t> is used to refer to </a:t>
            </a:r>
            <a:r>
              <a:rPr lang="en-GB" sz="1600" dirty="0"/>
              <a:t>away</a:t>
            </a:r>
            <a:r>
              <a:rPr lang="en-GB" sz="1600" i="0" dirty="0"/>
              <a:t> information</a:t>
            </a:r>
          </a:p>
          <a:p>
            <a:pPr marL="285750" indent="-285750" algn="l">
              <a:buFont typeface="Arial" panose="020B0604020202020204" pitchFamily="34" charset="0"/>
              <a:buChar char="•"/>
            </a:pPr>
            <a:endParaRPr lang="en-GB" sz="1600" i="0" dirty="0"/>
          </a:p>
        </p:txBody>
      </p:sp>
    </p:spTree>
    <p:extLst>
      <p:ext uri="{BB962C8B-B14F-4D97-AF65-F5344CB8AC3E}">
        <p14:creationId xmlns:p14="http://schemas.microsoft.com/office/powerpoint/2010/main" val="386321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D146-347E-49AA-AE20-D58E1E7497A3}"/>
              </a:ext>
            </a:extLst>
          </p:cNvPr>
          <p:cNvSpPr>
            <a:spLocks noGrp="1"/>
          </p:cNvSpPr>
          <p:nvPr>
            <p:ph type="title"/>
          </p:nvPr>
        </p:nvSpPr>
        <p:spPr/>
        <p:txBody>
          <a:bodyPr/>
          <a:lstStyle/>
          <a:p>
            <a:r>
              <a:rPr lang="en-GB" dirty="0"/>
              <a:t>Tasks as pattern finding</a:t>
            </a:r>
          </a:p>
        </p:txBody>
      </p:sp>
      <p:sp>
        <p:nvSpPr>
          <p:cNvPr id="3" name="Date Placeholder 2">
            <a:extLst>
              <a:ext uri="{FF2B5EF4-FFF2-40B4-BE49-F238E27FC236}">
                <a16:creationId xmlns:a16="http://schemas.microsoft.com/office/drawing/2014/main" id="{A4A186B7-C3D2-4BD5-881F-74B8996716D0}"/>
              </a:ext>
            </a:extLst>
          </p:cNvPr>
          <p:cNvSpPr>
            <a:spLocks noGrp="1"/>
          </p:cNvSpPr>
          <p:nvPr>
            <p:ph type="dt" sz="half" idx="10"/>
          </p:nvPr>
        </p:nvSpPr>
        <p:spPr/>
        <p:txBody>
          <a:bodyPr/>
          <a:lstStyle/>
          <a:p>
            <a:pPr>
              <a:defRPr/>
            </a:pPr>
            <a:fld id="{AEE44F00-6933-469D-9E1C-2952A1D2A3F0}"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007C3846-8A5C-4A56-930C-BCF92C1D705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5AD2DCB7-5B66-4C26-91A3-607ABDCA3252}"/>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pic>
        <p:nvPicPr>
          <p:cNvPr id="7" name="Picture 6">
            <a:extLst>
              <a:ext uri="{FF2B5EF4-FFF2-40B4-BE49-F238E27FC236}">
                <a16:creationId xmlns:a16="http://schemas.microsoft.com/office/drawing/2014/main" id="{3A7B0230-09D7-4254-BE6E-1F24D30FB639}"/>
              </a:ext>
            </a:extLst>
          </p:cNvPr>
          <p:cNvPicPr>
            <a:picLocks noChangeAspect="1"/>
          </p:cNvPicPr>
          <p:nvPr/>
        </p:nvPicPr>
        <p:blipFill rotWithShape="1">
          <a:blip r:embed="rId2"/>
          <a:srcRect r="14436"/>
          <a:stretch/>
        </p:blipFill>
        <p:spPr>
          <a:xfrm>
            <a:off x="349337" y="1322173"/>
            <a:ext cx="2383229" cy="2467890"/>
          </a:xfrm>
          <a:prstGeom prst="rect">
            <a:avLst/>
          </a:prstGeom>
        </p:spPr>
      </p:pic>
      <p:pic>
        <p:nvPicPr>
          <p:cNvPr id="11" name="Picture 10">
            <a:extLst>
              <a:ext uri="{FF2B5EF4-FFF2-40B4-BE49-F238E27FC236}">
                <a16:creationId xmlns:a16="http://schemas.microsoft.com/office/drawing/2014/main" id="{E13CD352-971D-4D98-B336-4B326EB3953C}"/>
              </a:ext>
            </a:extLst>
          </p:cNvPr>
          <p:cNvPicPr>
            <a:picLocks noChangeAspect="1"/>
          </p:cNvPicPr>
          <p:nvPr/>
        </p:nvPicPr>
        <p:blipFill>
          <a:blip r:embed="rId3"/>
          <a:stretch>
            <a:fillRect/>
          </a:stretch>
        </p:blipFill>
        <p:spPr>
          <a:xfrm>
            <a:off x="6411436" y="1373481"/>
            <a:ext cx="2172003" cy="3572374"/>
          </a:xfrm>
          <a:prstGeom prst="rect">
            <a:avLst/>
          </a:prstGeom>
        </p:spPr>
      </p:pic>
      <p:sp>
        <p:nvSpPr>
          <p:cNvPr id="12" name="TextBox 11">
            <a:extLst>
              <a:ext uri="{FF2B5EF4-FFF2-40B4-BE49-F238E27FC236}">
                <a16:creationId xmlns:a16="http://schemas.microsoft.com/office/drawing/2014/main" id="{8EAA1ECC-FBAE-488C-A1F8-22C87E10CC87}"/>
              </a:ext>
            </a:extLst>
          </p:cNvPr>
          <p:cNvSpPr txBox="1"/>
          <p:nvPr/>
        </p:nvSpPr>
        <p:spPr>
          <a:xfrm>
            <a:off x="2928551" y="1470454"/>
            <a:ext cx="3348681" cy="2862322"/>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task of finding a route from one city to another is a problem of pattern finding</a:t>
            </a:r>
          </a:p>
          <a:p>
            <a:pPr marL="285750" indent="-285750" algn="l">
              <a:buFont typeface="Arial" panose="020B0604020202020204" pitchFamily="34" charset="0"/>
              <a:buChar char="•"/>
            </a:pPr>
            <a:r>
              <a:rPr lang="en-GB" i="0" dirty="0"/>
              <a:t>When an anthropologist draws a diagram of the relationships of all of the people in a remote village, the patterns help them understand the social structure.</a:t>
            </a:r>
          </a:p>
        </p:txBody>
      </p:sp>
    </p:spTree>
    <p:extLst>
      <p:ext uri="{BB962C8B-B14F-4D97-AF65-F5344CB8AC3E}">
        <p14:creationId xmlns:p14="http://schemas.microsoft.com/office/powerpoint/2010/main" val="1729825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1B59-4497-42DF-8A3C-326370B8B2DF}"/>
              </a:ext>
            </a:extLst>
          </p:cNvPr>
          <p:cNvSpPr>
            <a:spLocks noGrp="1"/>
          </p:cNvSpPr>
          <p:nvPr>
            <p:ph type="title"/>
          </p:nvPr>
        </p:nvSpPr>
        <p:spPr/>
        <p:txBody>
          <a:bodyPr/>
          <a:lstStyle/>
          <a:p>
            <a:r>
              <a:rPr lang="en-GB" dirty="0"/>
              <a:t>Binding: features to contours</a:t>
            </a:r>
          </a:p>
        </p:txBody>
      </p:sp>
      <p:sp>
        <p:nvSpPr>
          <p:cNvPr id="3" name="Date Placeholder 2">
            <a:extLst>
              <a:ext uri="{FF2B5EF4-FFF2-40B4-BE49-F238E27FC236}">
                <a16:creationId xmlns:a16="http://schemas.microsoft.com/office/drawing/2014/main" id="{9DD75A4E-D849-45FC-8796-3ADBC48BA7A9}"/>
              </a:ext>
            </a:extLst>
          </p:cNvPr>
          <p:cNvSpPr>
            <a:spLocks noGrp="1"/>
          </p:cNvSpPr>
          <p:nvPr>
            <p:ph type="dt" sz="half" idx="10"/>
          </p:nvPr>
        </p:nvSpPr>
        <p:spPr/>
        <p:txBody>
          <a:bodyPr/>
          <a:lstStyle/>
          <a:p>
            <a:pPr>
              <a:defRPr/>
            </a:pPr>
            <a:fld id="{93B60D10-F60D-44D0-9A29-3F8429B2BAAA}"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81FAD3B4-6097-4485-90F1-A2ACF216774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A7275F4-B49F-4AC8-9B92-283415F9443D}"/>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sp>
        <p:nvSpPr>
          <p:cNvPr id="6" name="TextBox 5">
            <a:extLst>
              <a:ext uri="{FF2B5EF4-FFF2-40B4-BE49-F238E27FC236}">
                <a16:creationId xmlns:a16="http://schemas.microsoft.com/office/drawing/2014/main" id="{CD489F01-9DDF-4B5B-8867-03C2CAFE5272}"/>
              </a:ext>
            </a:extLst>
          </p:cNvPr>
          <p:cNvSpPr txBox="1"/>
          <p:nvPr/>
        </p:nvSpPr>
        <p:spPr>
          <a:xfrm>
            <a:off x="372140" y="1648047"/>
            <a:ext cx="8314660" cy="4093428"/>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process of combining different features that will come to be identified as parts of the same contour or region is called </a:t>
            </a:r>
            <a:r>
              <a:rPr lang="en-GB" sz="2000" b="1" i="0" dirty="0">
                <a:solidFill>
                  <a:srgbClr val="7629FF"/>
                </a:solidFill>
              </a:rPr>
              <a:t>binding</a:t>
            </a:r>
          </a:p>
          <a:p>
            <a:pPr marL="285750" indent="-285750" algn="l">
              <a:buFont typeface="Arial" panose="020B0604020202020204" pitchFamily="34" charset="0"/>
              <a:buChar char="•"/>
            </a:pPr>
            <a:r>
              <a:rPr lang="en-GB" sz="2000" i="0" dirty="0"/>
              <a:t>There is no such thing as an object embedded in an image; there are just patterns of light, shade, colour, and motion</a:t>
            </a:r>
          </a:p>
          <a:p>
            <a:pPr marL="285750" indent="-285750" algn="l">
              <a:buFont typeface="Arial" panose="020B0604020202020204" pitchFamily="34" charset="0"/>
              <a:buChar char="•"/>
            </a:pPr>
            <a:r>
              <a:rPr lang="en-GB" sz="2000" i="0" dirty="0"/>
              <a:t>Objects and patterns must be discovered, and binding is essential because it is what makes disconnected pieces of information into connected pieces of information</a:t>
            </a:r>
          </a:p>
          <a:p>
            <a:pPr marL="285750" indent="-285750" algn="l">
              <a:buFont typeface="Arial" panose="020B0604020202020204" pitchFamily="34" charset="0"/>
              <a:buChar char="•"/>
            </a:pPr>
            <a:r>
              <a:rPr lang="en-GB" sz="2000" i="0" dirty="0"/>
              <a:t>Incoming information first arrives in visual area V1 at the back of the brain. The information then passes successively through V2 and V4 and then to the inferotemporal cortex (IT)</a:t>
            </a:r>
          </a:p>
          <a:p>
            <a:pPr marL="285750" indent="-285750" algn="l">
              <a:buFont typeface="Arial" panose="020B0604020202020204" pitchFamily="34" charset="0"/>
              <a:buChar char="•"/>
            </a:pPr>
            <a:r>
              <a:rPr lang="en-GB" sz="2000" i="0" dirty="0"/>
              <a:t>Signals from the prefrontal cortex are sent back to consolidate task-relevant patterns </a:t>
            </a:r>
          </a:p>
          <a:p>
            <a:pPr marL="285750" indent="-285750" algn="l">
              <a:buFont typeface="Arial" panose="020B0604020202020204" pitchFamily="34" charset="0"/>
              <a:buChar char="•"/>
            </a:pPr>
            <a:r>
              <a:rPr lang="en-GB" sz="2000" i="0" dirty="0"/>
              <a:t>This is the </a:t>
            </a:r>
            <a:r>
              <a:rPr lang="en-GB" sz="2000" b="1" i="0" dirty="0">
                <a:solidFill>
                  <a:srgbClr val="7629FF"/>
                </a:solidFill>
              </a:rPr>
              <a:t>what</a:t>
            </a:r>
            <a:r>
              <a:rPr lang="en-GB" sz="2000" i="0" dirty="0"/>
              <a:t> pathway, as opposed to the </a:t>
            </a:r>
            <a:r>
              <a:rPr lang="en-GB" sz="2000" b="1" i="0" dirty="0">
                <a:solidFill>
                  <a:srgbClr val="7629FF"/>
                </a:solidFill>
              </a:rPr>
              <a:t>where</a:t>
            </a:r>
            <a:r>
              <a:rPr lang="en-GB" sz="2000" i="0" dirty="0"/>
              <a:t> pathway </a:t>
            </a:r>
          </a:p>
        </p:txBody>
      </p:sp>
    </p:spTree>
    <p:extLst>
      <p:ext uri="{BB962C8B-B14F-4D97-AF65-F5344CB8AC3E}">
        <p14:creationId xmlns:p14="http://schemas.microsoft.com/office/powerpoint/2010/main" val="3576044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E252-4D7B-4A92-A326-1EC646AB352F}"/>
              </a:ext>
            </a:extLst>
          </p:cNvPr>
          <p:cNvSpPr>
            <a:spLocks noGrp="1"/>
          </p:cNvSpPr>
          <p:nvPr>
            <p:ph type="title"/>
          </p:nvPr>
        </p:nvSpPr>
        <p:spPr/>
        <p:txBody>
          <a:bodyPr/>
          <a:lstStyle/>
          <a:p>
            <a:r>
              <a:rPr lang="en-GB" dirty="0"/>
              <a:t>Binding: edge detection</a:t>
            </a:r>
          </a:p>
        </p:txBody>
      </p:sp>
      <p:sp>
        <p:nvSpPr>
          <p:cNvPr id="3" name="Date Placeholder 2">
            <a:extLst>
              <a:ext uri="{FF2B5EF4-FFF2-40B4-BE49-F238E27FC236}">
                <a16:creationId xmlns:a16="http://schemas.microsoft.com/office/drawing/2014/main" id="{7AF03BEF-5687-40C4-B022-B2BE48D0353A}"/>
              </a:ext>
            </a:extLst>
          </p:cNvPr>
          <p:cNvSpPr>
            <a:spLocks noGrp="1"/>
          </p:cNvSpPr>
          <p:nvPr>
            <p:ph type="dt" sz="half" idx="10"/>
          </p:nvPr>
        </p:nvSpPr>
        <p:spPr/>
        <p:txBody>
          <a:bodyPr/>
          <a:lstStyle/>
          <a:p>
            <a:pPr>
              <a:defRPr/>
            </a:pPr>
            <a:fld id="{E20E7C73-9243-4C55-A234-EA58C345EEB0}"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67F5D5A3-7225-44A1-8296-3CE5A2A95DB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97CF4C7-81DD-40CE-A6A5-30FCD29CE92F}"/>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7" name="Picture 6">
            <a:extLst>
              <a:ext uri="{FF2B5EF4-FFF2-40B4-BE49-F238E27FC236}">
                <a16:creationId xmlns:a16="http://schemas.microsoft.com/office/drawing/2014/main" id="{DAE71D32-25FE-46E7-AEEA-3A2AEF81C419}"/>
              </a:ext>
            </a:extLst>
          </p:cNvPr>
          <p:cNvPicPr>
            <a:picLocks noChangeAspect="1"/>
          </p:cNvPicPr>
          <p:nvPr/>
        </p:nvPicPr>
        <p:blipFill>
          <a:blip r:embed="rId2"/>
          <a:stretch>
            <a:fillRect/>
          </a:stretch>
        </p:blipFill>
        <p:spPr>
          <a:xfrm>
            <a:off x="694335" y="1459481"/>
            <a:ext cx="3077004" cy="2429214"/>
          </a:xfrm>
          <a:prstGeom prst="rect">
            <a:avLst/>
          </a:prstGeom>
        </p:spPr>
      </p:pic>
      <p:pic>
        <p:nvPicPr>
          <p:cNvPr id="9" name="Picture 8">
            <a:extLst>
              <a:ext uri="{FF2B5EF4-FFF2-40B4-BE49-F238E27FC236}">
                <a16:creationId xmlns:a16="http://schemas.microsoft.com/office/drawing/2014/main" id="{00D01ABE-C0D4-4912-BB0F-47C2BE422B2E}"/>
              </a:ext>
            </a:extLst>
          </p:cNvPr>
          <p:cNvPicPr>
            <a:picLocks noChangeAspect="1"/>
          </p:cNvPicPr>
          <p:nvPr/>
        </p:nvPicPr>
        <p:blipFill>
          <a:blip r:embed="rId3"/>
          <a:stretch>
            <a:fillRect/>
          </a:stretch>
        </p:blipFill>
        <p:spPr>
          <a:xfrm>
            <a:off x="4658186" y="1459481"/>
            <a:ext cx="3791479" cy="2486372"/>
          </a:xfrm>
          <a:prstGeom prst="rect">
            <a:avLst/>
          </a:prstGeom>
        </p:spPr>
      </p:pic>
      <p:sp>
        <p:nvSpPr>
          <p:cNvPr id="10" name="TextBox 9">
            <a:extLst>
              <a:ext uri="{FF2B5EF4-FFF2-40B4-BE49-F238E27FC236}">
                <a16:creationId xmlns:a16="http://schemas.microsoft.com/office/drawing/2014/main" id="{2C077CF5-ADC6-49E3-9AE9-A3AB60AD3391}"/>
              </a:ext>
            </a:extLst>
          </p:cNvPr>
          <p:cNvSpPr txBox="1"/>
          <p:nvPr/>
        </p:nvSpPr>
        <p:spPr>
          <a:xfrm>
            <a:off x="435935" y="4040372"/>
            <a:ext cx="3572489"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Edge detector neurons have a positive </a:t>
            </a:r>
            <a:r>
              <a:rPr lang="en-GB" sz="1600" b="1" i="0" dirty="0">
                <a:solidFill>
                  <a:srgbClr val="7629FF"/>
                </a:solidFill>
              </a:rPr>
              <a:t>excitatory</a:t>
            </a:r>
            <a:r>
              <a:rPr lang="en-GB" sz="1600" i="0" dirty="0"/>
              <a:t> relationship with other edge detectors that are nearby and aligned</a:t>
            </a:r>
          </a:p>
          <a:p>
            <a:pPr marL="285750" indent="-285750" algn="l">
              <a:buFont typeface="Arial" panose="020B0604020202020204" pitchFamily="34" charset="0"/>
              <a:buChar char="•"/>
            </a:pPr>
            <a:r>
              <a:rPr lang="en-GB" sz="1600" i="0" dirty="0"/>
              <a:t>There is an </a:t>
            </a:r>
            <a:r>
              <a:rPr lang="en-GB" sz="1600" b="1" i="0" dirty="0">
                <a:solidFill>
                  <a:srgbClr val="7629FF"/>
                </a:solidFill>
              </a:rPr>
              <a:t>inhibitory</a:t>
            </a:r>
            <a:r>
              <a:rPr lang="en-GB" sz="1600" i="0" dirty="0"/>
              <a:t> relationship with cells responding to non-aligned features</a:t>
            </a:r>
          </a:p>
        </p:txBody>
      </p:sp>
      <p:sp>
        <p:nvSpPr>
          <p:cNvPr id="11" name="TextBox 10">
            <a:extLst>
              <a:ext uri="{FF2B5EF4-FFF2-40B4-BE49-F238E27FC236}">
                <a16:creationId xmlns:a16="http://schemas.microsoft.com/office/drawing/2014/main" id="{669D7C1A-4036-4C52-8C16-95D9FAD6BDC5}"/>
              </a:ext>
            </a:extLst>
          </p:cNvPr>
          <p:cNvSpPr txBox="1"/>
          <p:nvPr/>
        </p:nvSpPr>
        <p:spPr>
          <a:xfrm>
            <a:off x="4572000" y="4040372"/>
            <a:ext cx="4294188"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When light from an edge falls across the receptive fields of positively connected neurons a whole chain of neurons will start pulsing together</a:t>
            </a:r>
          </a:p>
          <a:p>
            <a:pPr marL="285750" indent="-285750" algn="l">
              <a:buFont typeface="Arial" panose="020B0604020202020204" pitchFamily="34" charset="0"/>
              <a:buChar char="•"/>
            </a:pPr>
            <a:r>
              <a:rPr lang="en-GB" sz="1600" i="0" dirty="0"/>
              <a:t>They are </a:t>
            </a:r>
            <a:r>
              <a:rPr lang="en-GB" sz="1600" b="1" i="0" dirty="0">
                <a:solidFill>
                  <a:srgbClr val="7629FF"/>
                </a:solidFill>
              </a:rPr>
              <a:t>bound</a:t>
            </a:r>
            <a:r>
              <a:rPr lang="en-GB" sz="1600" i="0" dirty="0"/>
              <a:t> together by this common activity</a:t>
            </a:r>
          </a:p>
          <a:p>
            <a:pPr marL="285750" indent="-285750" algn="l">
              <a:buFont typeface="Arial" panose="020B0604020202020204" pitchFamily="34" charset="0"/>
              <a:buChar char="•"/>
            </a:pPr>
            <a:r>
              <a:rPr lang="en-GB" sz="1600" i="0" dirty="0"/>
              <a:t>This is modified by our attention</a:t>
            </a:r>
          </a:p>
        </p:txBody>
      </p:sp>
    </p:spTree>
    <p:extLst>
      <p:ext uri="{BB962C8B-B14F-4D97-AF65-F5344CB8AC3E}">
        <p14:creationId xmlns:p14="http://schemas.microsoft.com/office/powerpoint/2010/main" val="1017844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FC89-F0B5-4F71-9530-16F6A45213EA}"/>
              </a:ext>
            </a:extLst>
          </p:cNvPr>
          <p:cNvSpPr>
            <a:spLocks noGrp="1"/>
          </p:cNvSpPr>
          <p:nvPr>
            <p:ph type="title"/>
          </p:nvPr>
        </p:nvSpPr>
        <p:spPr/>
        <p:txBody>
          <a:bodyPr/>
          <a:lstStyle/>
          <a:p>
            <a:r>
              <a:rPr lang="en-GB" dirty="0"/>
              <a:t>Generalised contour</a:t>
            </a:r>
          </a:p>
        </p:txBody>
      </p:sp>
      <p:sp>
        <p:nvSpPr>
          <p:cNvPr id="3" name="Date Placeholder 2">
            <a:extLst>
              <a:ext uri="{FF2B5EF4-FFF2-40B4-BE49-F238E27FC236}">
                <a16:creationId xmlns:a16="http://schemas.microsoft.com/office/drawing/2014/main" id="{F43F2CD6-0251-4A8A-B04D-68E8DF1F285D}"/>
              </a:ext>
            </a:extLst>
          </p:cNvPr>
          <p:cNvSpPr>
            <a:spLocks noGrp="1"/>
          </p:cNvSpPr>
          <p:nvPr>
            <p:ph type="dt" sz="half" idx="10"/>
          </p:nvPr>
        </p:nvSpPr>
        <p:spPr/>
        <p:txBody>
          <a:bodyPr/>
          <a:lstStyle/>
          <a:p>
            <a:pPr>
              <a:defRPr/>
            </a:pPr>
            <a:fld id="{B7ABC9B0-ABEF-4D57-A231-EE2272160B62}"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5A3FAC4C-18CC-4FBF-9DD0-35D161DE5E5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33553CD-62E8-49A0-B6E6-C4BCE365F052}"/>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pic>
        <p:nvPicPr>
          <p:cNvPr id="7" name="Picture 6">
            <a:extLst>
              <a:ext uri="{FF2B5EF4-FFF2-40B4-BE49-F238E27FC236}">
                <a16:creationId xmlns:a16="http://schemas.microsoft.com/office/drawing/2014/main" id="{7E1A8B61-81E4-4D4B-872D-DAD45127D538}"/>
              </a:ext>
            </a:extLst>
          </p:cNvPr>
          <p:cNvPicPr>
            <a:picLocks noChangeAspect="1"/>
          </p:cNvPicPr>
          <p:nvPr/>
        </p:nvPicPr>
        <p:blipFill>
          <a:blip r:embed="rId2"/>
          <a:stretch>
            <a:fillRect/>
          </a:stretch>
        </p:blipFill>
        <p:spPr>
          <a:xfrm>
            <a:off x="3995738" y="3107126"/>
            <a:ext cx="4627677" cy="2708884"/>
          </a:xfrm>
          <a:prstGeom prst="rect">
            <a:avLst/>
          </a:prstGeom>
        </p:spPr>
      </p:pic>
      <p:sp>
        <p:nvSpPr>
          <p:cNvPr id="8" name="TextBox 7">
            <a:extLst>
              <a:ext uri="{FF2B5EF4-FFF2-40B4-BE49-F238E27FC236}">
                <a16:creationId xmlns:a16="http://schemas.microsoft.com/office/drawing/2014/main" id="{7521926E-F4C6-423B-86FD-6BC85895787A}"/>
              </a:ext>
            </a:extLst>
          </p:cNvPr>
          <p:cNvSpPr txBox="1"/>
          <p:nvPr/>
        </p:nvSpPr>
        <p:spPr>
          <a:xfrm>
            <a:off x="318977" y="1382233"/>
            <a:ext cx="8547211" cy="1754326"/>
          </a:xfrm>
          <a:prstGeom prst="rect">
            <a:avLst/>
          </a:prstGeom>
          <a:noFill/>
        </p:spPr>
        <p:txBody>
          <a:bodyPr wrap="square" rtlCol="0">
            <a:spAutoFit/>
          </a:bodyPr>
          <a:lstStyle/>
          <a:p>
            <a:pPr marL="285750" indent="-285750" algn="l">
              <a:buFont typeface="Arial" panose="020B0604020202020204" pitchFamily="34" charset="0"/>
              <a:buChar char="•"/>
            </a:pPr>
            <a:r>
              <a:rPr lang="en-GB" i="0" dirty="0"/>
              <a:t>An object may be separated from its background in many different ways including luminance changes at its silhouette, colour differences, texture boundaries, and even motion </a:t>
            </a:r>
          </a:p>
          <a:p>
            <a:pPr marL="285750" indent="-285750" algn="l">
              <a:buFont typeface="Arial" panose="020B0604020202020204" pitchFamily="34" charset="0"/>
              <a:buChar char="•"/>
            </a:pPr>
            <a:r>
              <a:rPr lang="en-GB" i="0" dirty="0"/>
              <a:t>Therefore the brain requires a generalized </a:t>
            </a:r>
            <a:r>
              <a:rPr lang="en-GB" b="1" i="0" dirty="0">
                <a:solidFill>
                  <a:srgbClr val="7629FF"/>
                </a:solidFill>
              </a:rPr>
              <a:t>contour extraction mechanism </a:t>
            </a:r>
            <a:r>
              <a:rPr lang="en-GB" i="0" dirty="0"/>
              <a:t>in the pattern-processing stage of perception</a:t>
            </a:r>
          </a:p>
          <a:p>
            <a:pPr marL="285750" indent="-285750" algn="l">
              <a:buFont typeface="Arial" panose="020B0604020202020204" pitchFamily="34" charset="0"/>
              <a:buChar char="•"/>
            </a:pPr>
            <a:r>
              <a:rPr lang="en-GB" i="0" dirty="0"/>
              <a:t>In the lateral occipital cortex with input from V2 and V3</a:t>
            </a:r>
          </a:p>
        </p:txBody>
      </p:sp>
      <p:sp>
        <p:nvSpPr>
          <p:cNvPr id="9" name="TextBox 8">
            <a:extLst>
              <a:ext uri="{FF2B5EF4-FFF2-40B4-BE49-F238E27FC236}">
                <a16:creationId xmlns:a16="http://schemas.microsoft.com/office/drawing/2014/main" id="{444435CF-329D-48D0-9FC8-15AEAF1E2B39}"/>
              </a:ext>
            </a:extLst>
          </p:cNvPr>
          <p:cNvSpPr txBox="1"/>
          <p:nvPr/>
        </p:nvSpPr>
        <p:spPr>
          <a:xfrm>
            <a:off x="318977" y="3532952"/>
            <a:ext cx="3530009" cy="2031325"/>
          </a:xfrm>
          <a:prstGeom prst="rect">
            <a:avLst/>
          </a:prstGeom>
          <a:noFill/>
        </p:spPr>
        <p:txBody>
          <a:bodyPr wrap="square" rtlCol="0">
            <a:spAutoFit/>
          </a:bodyPr>
          <a:lstStyle/>
          <a:p>
            <a:pPr marL="285750" indent="-285750" algn="l">
              <a:buFont typeface="Arial" panose="020B0604020202020204" pitchFamily="34" charset="0"/>
              <a:buChar char="•"/>
            </a:pPr>
            <a:r>
              <a:rPr lang="en-GB" i="0" dirty="0"/>
              <a:t>Many different kinds of boundary can activate a generalized contour</a:t>
            </a:r>
          </a:p>
          <a:p>
            <a:pPr marL="285750" indent="-285750" algn="l">
              <a:buFont typeface="Arial" panose="020B0604020202020204" pitchFamily="34" charset="0"/>
              <a:buChar char="•"/>
            </a:pPr>
            <a:r>
              <a:rPr lang="en-GB" i="0" dirty="0"/>
              <a:t>A generalized contour does not actually look like anything. It is a pattern of neural activation in part of the brain.</a:t>
            </a:r>
          </a:p>
        </p:txBody>
      </p:sp>
    </p:spTree>
    <p:extLst>
      <p:ext uri="{BB962C8B-B14F-4D97-AF65-F5344CB8AC3E}">
        <p14:creationId xmlns:p14="http://schemas.microsoft.com/office/powerpoint/2010/main" val="239823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02AF-0581-4F76-89CD-7F9D4E7B30F8}"/>
              </a:ext>
            </a:extLst>
          </p:cNvPr>
          <p:cNvSpPr>
            <a:spLocks noGrp="1"/>
          </p:cNvSpPr>
          <p:nvPr>
            <p:ph type="title"/>
          </p:nvPr>
        </p:nvSpPr>
        <p:spPr>
          <a:xfrm>
            <a:off x="3636335" y="233074"/>
            <a:ext cx="5050465" cy="620206"/>
          </a:xfrm>
        </p:spPr>
        <p:txBody>
          <a:bodyPr/>
          <a:lstStyle/>
          <a:p>
            <a:r>
              <a:rPr lang="en-GB" dirty="0"/>
              <a:t>Why are line drawings so effective?</a:t>
            </a:r>
          </a:p>
        </p:txBody>
      </p:sp>
      <p:sp>
        <p:nvSpPr>
          <p:cNvPr id="3" name="Date Placeholder 2">
            <a:extLst>
              <a:ext uri="{FF2B5EF4-FFF2-40B4-BE49-F238E27FC236}">
                <a16:creationId xmlns:a16="http://schemas.microsoft.com/office/drawing/2014/main" id="{C3EA4A07-2D82-4EBE-BF71-EB8F3B983208}"/>
              </a:ext>
            </a:extLst>
          </p:cNvPr>
          <p:cNvSpPr>
            <a:spLocks noGrp="1"/>
          </p:cNvSpPr>
          <p:nvPr>
            <p:ph type="dt" sz="half" idx="10"/>
          </p:nvPr>
        </p:nvSpPr>
        <p:spPr/>
        <p:txBody>
          <a:bodyPr/>
          <a:lstStyle/>
          <a:p>
            <a:pPr>
              <a:defRPr/>
            </a:pPr>
            <a:fld id="{F86C9CA1-B721-4D31-B659-33DC2E0EA086}" type="datetime1">
              <a:rPr lang="en-GB" altLang="en-GB" smtClean="0"/>
              <a:t>24/02/2021</a:t>
            </a:fld>
            <a:endParaRPr lang="en-GB" altLang="en-GB"/>
          </a:p>
        </p:txBody>
      </p:sp>
      <p:sp>
        <p:nvSpPr>
          <p:cNvPr id="4" name="Footer Placeholder 3">
            <a:extLst>
              <a:ext uri="{FF2B5EF4-FFF2-40B4-BE49-F238E27FC236}">
                <a16:creationId xmlns:a16="http://schemas.microsoft.com/office/drawing/2014/main" id="{C58A5EB7-F908-4D59-9CB7-C1D7326E00E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5E7C53EB-92A6-4CFB-8D93-50F47371E97B}"/>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pic>
        <p:nvPicPr>
          <p:cNvPr id="6" name="Picture 5">
            <a:extLst>
              <a:ext uri="{FF2B5EF4-FFF2-40B4-BE49-F238E27FC236}">
                <a16:creationId xmlns:a16="http://schemas.microsoft.com/office/drawing/2014/main" id="{FE12CD85-4ACD-4010-B6F7-4E1DD3B416E0}"/>
              </a:ext>
            </a:extLst>
          </p:cNvPr>
          <p:cNvPicPr>
            <a:picLocks noChangeAspect="1"/>
          </p:cNvPicPr>
          <p:nvPr/>
        </p:nvPicPr>
        <p:blipFill rotWithShape="1">
          <a:blip r:embed="rId2"/>
          <a:srcRect l="24959" r="25261"/>
          <a:stretch/>
        </p:blipFill>
        <p:spPr>
          <a:xfrm>
            <a:off x="5295012" y="1127125"/>
            <a:ext cx="3391787" cy="4603750"/>
          </a:xfrm>
          <a:prstGeom prst="rect">
            <a:avLst/>
          </a:prstGeom>
        </p:spPr>
      </p:pic>
      <p:sp>
        <p:nvSpPr>
          <p:cNvPr id="7" name="TextBox 6">
            <a:extLst>
              <a:ext uri="{FF2B5EF4-FFF2-40B4-BE49-F238E27FC236}">
                <a16:creationId xmlns:a16="http://schemas.microsoft.com/office/drawing/2014/main" id="{CFACFCCC-EF33-4C23-9170-46ADD61A2E2D}"/>
              </a:ext>
            </a:extLst>
          </p:cNvPr>
          <p:cNvSpPr txBox="1"/>
          <p:nvPr/>
        </p:nvSpPr>
        <p:spPr>
          <a:xfrm>
            <a:off x="5007935" y="5744495"/>
            <a:ext cx="3858253" cy="430887"/>
          </a:xfrm>
          <a:prstGeom prst="rect">
            <a:avLst/>
          </a:prstGeom>
          <a:noFill/>
        </p:spPr>
        <p:txBody>
          <a:bodyPr wrap="square" rtlCol="0">
            <a:spAutoFit/>
          </a:bodyPr>
          <a:lstStyle/>
          <a:p>
            <a:pPr algn="l"/>
            <a:r>
              <a:rPr lang="en-GB" sz="1100" i="0" dirty="0"/>
              <a:t>Portrait of a Lady, sometimes identified as Anne Boleyn</a:t>
            </a:r>
          </a:p>
          <a:p>
            <a:pPr algn="l"/>
            <a:r>
              <a:rPr lang="en-GB" sz="1100" i="0" dirty="0"/>
              <a:t>Hans Holbein the Younger</a:t>
            </a:r>
          </a:p>
        </p:txBody>
      </p:sp>
      <p:sp>
        <p:nvSpPr>
          <p:cNvPr id="8" name="TextBox 7">
            <a:extLst>
              <a:ext uri="{FF2B5EF4-FFF2-40B4-BE49-F238E27FC236}">
                <a16:creationId xmlns:a16="http://schemas.microsoft.com/office/drawing/2014/main" id="{431C35CE-BE57-481A-8620-4493F8268841}"/>
              </a:ext>
            </a:extLst>
          </p:cNvPr>
          <p:cNvSpPr txBox="1"/>
          <p:nvPr/>
        </p:nvSpPr>
        <p:spPr>
          <a:xfrm>
            <a:off x="287078" y="1446028"/>
            <a:ext cx="4645285" cy="2308324"/>
          </a:xfrm>
          <a:prstGeom prst="rect">
            <a:avLst/>
          </a:prstGeom>
          <a:noFill/>
        </p:spPr>
        <p:txBody>
          <a:bodyPr wrap="square" rtlCol="0">
            <a:spAutoFit/>
          </a:bodyPr>
          <a:lstStyle/>
          <a:p>
            <a:pPr marL="285750" indent="-285750" algn="l">
              <a:buFont typeface="Arial" panose="020B0604020202020204" pitchFamily="34" charset="0"/>
              <a:buChar char="•"/>
            </a:pPr>
            <a:r>
              <a:rPr lang="en-GB" i="0" dirty="0"/>
              <a:t>Why are line drawings are so effective in conveying different kinds of information?</a:t>
            </a:r>
          </a:p>
          <a:p>
            <a:pPr marL="285750" indent="-285750" algn="l">
              <a:buFont typeface="Arial" panose="020B0604020202020204" pitchFamily="34" charset="0"/>
              <a:buChar char="•"/>
            </a:pPr>
            <a:r>
              <a:rPr lang="en-GB" i="0" dirty="0"/>
              <a:t>A pencil line is nothing like the edge of a person’s face, yet a simple sketch can be instantly identifiable </a:t>
            </a:r>
          </a:p>
          <a:p>
            <a:pPr marL="285750" indent="-285750" algn="l">
              <a:buFont typeface="Arial" panose="020B0604020202020204" pitchFamily="34" charset="0"/>
              <a:buChar char="•"/>
            </a:pPr>
            <a:r>
              <a:rPr lang="en-GB" i="0" dirty="0"/>
              <a:t>The explanation of the power of lines is that they are effective in stimulating the generalized contour mechanism</a:t>
            </a:r>
          </a:p>
        </p:txBody>
      </p:sp>
    </p:spTree>
    <p:extLst>
      <p:ext uri="{BB962C8B-B14F-4D97-AF65-F5344CB8AC3E}">
        <p14:creationId xmlns:p14="http://schemas.microsoft.com/office/powerpoint/2010/main" val="1545329677"/>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449</TotalTime>
  <Words>1583</Words>
  <Application>Microsoft Office PowerPoint</Application>
  <PresentationFormat>On-screen Show (4:3)</PresentationFormat>
  <Paragraphs>136</Paragraphs>
  <Slides>19</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19</vt:i4>
      </vt:variant>
    </vt:vector>
  </HeadingPairs>
  <TitlesOfParts>
    <vt:vector size="31" baseType="lpstr">
      <vt:lpstr>Sanchez</vt:lpstr>
      <vt:lpstr>Sanchez Regular</vt:lpstr>
      <vt:lpstr>Arial</vt:lpstr>
      <vt:lpstr>Calibri</vt:lpstr>
      <vt:lpstr>Courier New</vt:lpstr>
      <vt:lpstr>Wingdings</vt:lpstr>
      <vt:lpstr>Default Design</vt:lpstr>
      <vt:lpstr>1_Default Design</vt:lpstr>
      <vt:lpstr>1_University of Bristol (Main URL)</vt:lpstr>
      <vt:lpstr>Office Theme</vt:lpstr>
      <vt:lpstr>2_University of Bristol (Main URL)</vt:lpstr>
      <vt:lpstr>1_Office Theme</vt:lpstr>
      <vt:lpstr>Visual Analytics: Structuring Space</vt:lpstr>
      <vt:lpstr>Overview</vt:lpstr>
      <vt:lpstr>Pattern formation</vt:lpstr>
      <vt:lpstr>Space and depth perception</vt:lpstr>
      <vt:lpstr>Tasks as pattern finding</vt:lpstr>
      <vt:lpstr>Binding: features to contours</vt:lpstr>
      <vt:lpstr>Binding: edge detection</vt:lpstr>
      <vt:lpstr>Generalised contour</vt:lpstr>
      <vt:lpstr>Why are line drawings so effective?</vt:lpstr>
      <vt:lpstr>Texture regions</vt:lpstr>
      <vt:lpstr>Interference and selective tuning</vt:lpstr>
      <vt:lpstr>Patterns, channels and attention</vt:lpstr>
      <vt:lpstr>Pattern learning</vt:lpstr>
      <vt:lpstr>Spatial layout and patterns</vt:lpstr>
      <vt:lpstr>Horizontal and vertical</vt:lpstr>
      <vt:lpstr>Pattern for relationships</vt:lpstr>
      <vt:lpstr>Pattern queries</vt:lpstr>
      <vt:lpstr>Semantic pattern mappings</vt:lpstr>
      <vt:lpstr>Conclusions</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2021-02-24T22:48:49Z</dcterms:modified>
</cp:coreProperties>
</file>